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slideLayouts/slideLayout3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4"/>
    <p:sldMasterId id="2147483717" r:id="rId5"/>
    <p:sldMasterId id="2147483720" r:id="rId6"/>
    <p:sldMasterId id="2147483722" r:id="rId7"/>
    <p:sldMasterId id="2147483724" r:id="rId8"/>
    <p:sldMasterId id="2147483726" r:id="rId9"/>
    <p:sldMasterId id="2147483728" r:id="rId10"/>
  </p:sldMasterIdLst>
  <p:notesMasterIdLst>
    <p:notesMasterId r:id="rId12"/>
  </p:notesMasterIdLst>
  <p:handoutMasterIdLst>
    <p:handoutMasterId r:id="rId13"/>
  </p:handoutMasterIdLst>
  <p:sldIdLst>
    <p:sldId id="257"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C008"/>
    <a:srgbClr val="0F58D6"/>
    <a:srgbClr val="00FFFF"/>
    <a:srgbClr val="D9D9D9"/>
    <a:srgbClr val="FFFFFF"/>
    <a:srgbClr val="D9E8DD"/>
    <a:srgbClr val="5F5F64"/>
    <a:srgbClr val="E0E0C7"/>
    <a:srgbClr val="C8E6E6"/>
    <a:srgbClr val="E6F3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40DEEC-38C1-404B-8045-C8AF67F8870D}" v="77" dt="2020-08-01T13:54:01.710"/>
  </p1510:revLst>
</p1510:revInfo>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3" autoAdjust="0"/>
    <p:restoredTop sz="95289" autoAdjust="0"/>
  </p:normalViewPr>
  <p:slideViewPr>
    <p:cSldViewPr snapToGrid="0">
      <p:cViewPr varScale="1">
        <p:scale>
          <a:sx n="69" d="100"/>
          <a:sy n="69" d="100"/>
        </p:scale>
        <p:origin x="556"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341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Master" Target="slideMasters/slideMaster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ooter Placeholder 4"/>
          <p:cNvSpPr>
            <a:spLocks noGrp="1"/>
          </p:cNvSpPr>
          <p:nvPr>
            <p:ph type="ftr" sz="quarter" idx="2"/>
          </p:nvPr>
        </p:nvSpPr>
        <p:spPr>
          <a:xfrm>
            <a:off x="1723506" y="9718446"/>
            <a:ext cx="3746750" cy="172772"/>
          </a:xfrm>
          <a:prstGeom prst="rect">
            <a:avLst/>
          </a:prstGeom>
        </p:spPr>
        <p:txBody>
          <a:bodyPr lIns="0" tIns="47784" rIns="0" bIns="47784"/>
          <a:lstStyle>
            <a:lvl1pPr>
              <a:defRPr sz="500">
                <a:latin typeface="Arial" panose="020B0604020202020204" pitchFamily="34" charset="0"/>
                <a:cs typeface="Arial" panose="020B0604020202020204" pitchFamily="34" charset="0"/>
              </a:defRPr>
            </a:lvl1pPr>
          </a:lstStyle>
          <a:p>
            <a:endParaRPr lang="en-GB" dirty="0"/>
          </a:p>
        </p:txBody>
      </p:sp>
      <p:sp>
        <p:nvSpPr>
          <p:cNvPr id="9" name="TextBox 8"/>
          <p:cNvSpPr txBox="1"/>
          <p:nvPr/>
        </p:nvSpPr>
        <p:spPr>
          <a:xfrm>
            <a:off x="487704" y="9718447"/>
            <a:ext cx="383118" cy="173417"/>
          </a:xfrm>
          <a:prstGeom prst="rect">
            <a:avLst/>
          </a:prstGeom>
          <a:noFill/>
        </p:spPr>
        <p:txBody>
          <a:bodyPr wrap="none" lIns="0" tIns="47784" rIns="0" bIns="47784" rtlCol="0">
            <a:spAutoFit/>
          </a:bodyPr>
          <a:lstStyle/>
          <a:p>
            <a:r>
              <a:rPr lang="en-GB" sz="500" dirty="0">
                <a:latin typeface="Arial" panose="020B0604020202020204" pitchFamily="34" charset="0"/>
                <a:cs typeface="Arial" panose="020B0604020202020204" pitchFamily="34" charset="0"/>
              </a:rPr>
              <a:t>© SKF Group</a:t>
            </a:r>
          </a:p>
        </p:txBody>
      </p:sp>
      <p:sp>
        <p:nvSpPr>
          <p:cNvPr id="10" name="Date Placeholder 9"/>
          <p:cNvSpPr>
            <a:spLocks noGrp="1"/>
          </p:cNvSpPr>
          <p:nvPr>
            <p:ph type="dt" sz="quarter" idx="1"/>
          </p:nvPr>
        </p:nvSpPr>
        <p:spPr>
          <a:xfrm>
            <a:off x="909925" y="9718446"/>
            <a:ext cx="785034" cy="172772"/>
          </a:xfrm>
          <a:prstGeom prst="rect">
            <a:avLst/>
          </a:prstGeom>
        </p:spPr>
        <p:txBody>
          <a:bodyPr vert="horz" lIns="95568" tIns="47784" rIns="95568" bIns="47784" rtlCol="0"/>
          <a:lstStyle>
            <a:lvl1pPr algn="r">
              <a:defRPr sz="1300"/>
            </a:lvl1pPr>
          </a:lstStyle>
          <a:p>
            <a:pPr algn="l"/>
            <a:fld id="{01464C1D-E6F2-4DE6-9DA7-B1E633E356A8}" type="datetime3">
              <a:rPr lang="en-GB" sz="500" smtClean="0">
                <a:latin typeface="Arial" panose="020B0604020202020204" pitchFamily="34" charset="0"/>
                <a:cs typeface="Arial" panose="020B0604020202020204" pitchFamily="34" charset="0"/>
              </a:rPr>
              <a:t>17 September, 2020</a:t>
            </a:fld>
            <a:endParaRPr lang="en-GB" sz="500" dirty="0">
              <a:latin typeface="Arial" panose="020B0604020202020204" pitchFamily="34" charset="0"/>
              <a:cs typeface="Arial" panose="020B0604020202020204" pitchFamily="34" charset="0"/>
            </a:endParaRPr>
          </a:p>
        </p:txBody>
      </p:sp>
      <p:sp>
        <p:nvSpPr>
          <p:cNvPr id="11" name="Slide Number Placeholder 10"/>
          <p:cNvSpPr>
            <a:spLocks noGrp="1"/>
          </p:cNvSpPr>
          <p:nvPr>
            <p:ph type="sldNum" sz="quarter" idx="3"/>
          </p:nvPr>
        </p:nvSpPr>
        <p:spPr>
          <a:xfrm>
            <a:off x="3743183" y="2"/>
            <a:ext cx="2945659" cy="498054"/>
          </a:xfrm>
          <a:prstGeom prst="rect">
            <a:avLst/>
          </a:prstGeom>
        </p:spPr>
        <p:txBody>
          <a:bodyPr vert="horz" lIns="95568" tIns="47784" rIns="95568" bIns="47784" rtlCol="0" anchor="b"/>
          <a:lstStyle>
            <a:lvl1pPr algn="r">
              <a:defRPr sz="1300"/>
            </a:lvl1pPr>
          </a:lstStyle>
          <a:p>
            <a:fld id="{297811E2-54C5-43F9-9553-43B59E5A1D1B}" type="slidenum">
              <a:rPr lang="en-GB" sz="1000" smtClean="0">
                <a:latin typeface="Arial" panose="020B0604020202020204" pitchFamily="34" charset="0"/>
                <a:cs typeface="Arial" panose="020B0604020202020204" pitchFamily="34" charset="0"/>
              </a:rPr>
              <a:t>‹#›</a:t>
            </a:fld>
            <a:endParaRPr lang="en-GB"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510280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srgbClr val="D9D9D9"/>
            </a:solidFill>
          </a:ln>
        </p:spPr>
        <p:txBody>
          <a:bodyPr vert="horz" lIns="95568" tIns="47784" rIns="95568" bIns="47784" rtlCol="0" anchor="ctr"/>
          <a:lstStyle/>
          <a:p>
            <a:endParaRPr lang="en-GB"/>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5568" tIns="47784" rIns="95568" bIns="4778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Slide Number Placeholder 15"/>
          <p:cNvSpPr>
            <a:spLocks noGrp="1"/>
          </p:cNvSpPr>
          <p:nvPr>
            <p:ph type="sldNum" sz="quarter" idx="5"/>
          </p:nvPr>
        </p:nvSpPr>
        <p:spPr>
          <a:xfrm>
            <a:off x="3744000" y="1"/>
            <a:ext cx="2946400" cy="498395"/>
          </a:xfrm>
          <a:prstGeom prst="rect">
            <a:avLst/>
          </a:prstGeom>
        </p:spPr>
        <p:txBody>
          <a:bodyPr vert="horz" lIns="91440" tIns="45720" rIns="91440" bIns="45720" rtlCol="0" anchor="b"/>
          <a:lstStyle>
            <a:lvl1pPr algn="r">
              <a:defRPr sz="1000">
                <a:latin typeface="Arial" panose="020B0604020202020204" pitchFamily="34" charset="0"/>
                <a:cs typeface="Arial" panose="020B0604020202020204" pitchFamily="34" charset="0"/>
              </a:defRPr>
            </a:lvl1pPr>
          </a:lstStyle>
          <a:p>
            <a:fld id="{F5ABE38F-C582-4D09-A110-FC3CEDC601BD}" type="slidenum">
              <a:rPr lang="en-GB" smtClean="0"/>
              <a:pPr/>
              <a:t>‹#›</a:t>
            </a:fld>
            <a:endParaRPr lang="en-GB" dirty="0"/>
          </a:p>
        </p:txBody>
      </p:sp>
      <p:sp>
        <p:nvSpPr>
          <p:cNvPr id="17" name="Date Placeholder 16"/>
          <p:cNvSpPr>
            <a:spLocks noGrp="1"/>
          </p:cNvSpPr>
          <p:nvPr>
            <p:ph type="dt" idx="1"/>
          </p:nvPr>
        </p:nvSpPr>
        <p:spPr>
          <a:xfrm>
            <a:off x="910800" y="9718446"/>
            <a:ext cx="792000" cy="172772"/>
          </a:xfrm>
          <a:prstGeom prst="rect">
            <a:avLst/>
          </a:prstGeom>
        </p:spPr>
        <p:txBody>
          <a:bodyPr vert="horz" lIns="91440" tIns="46800" rIns="91440" bIns="45720" rtlCol="0"/>
          <a:lstStyle>
            <a:lvl1pPr algn="l">
              <a:defRPr sz="500">
                <a:latin typeface="Arial" panose="020B0604020202020204" pitchFamily="34" charset="0"/>
                <a:cs typeface="Arial" panose="020B0604020202020204" pitchFamily="34" charset="0"/>
              </a:defRPr>
            </a:lvl1pPr>
          </a:lstStyle>
          <a:p>
            <a:fld id="{B4745C4B-C789-46B2-8F51-296F850BB649}" type="datetime3">
              <a:rPr lang="en-GB" smtClean="0"/>
              <a:pPr/>
              <a:t>17 September, 2020</a:t>
            </a:fld>
            <a:endParaRPr lang="en-GB"/>
          </a:p>
        </p:txBody>
      </p:sp>
      <p:sp>
        <p:nvSpPr>
          <p:cNvPr id="18" name="Footer Placeholder 4"/>
          <p:cNvSpPr>
            <a:spLocks noGrp="1"/>
          </p:cNvSpPr>
          <p:nvPr>
            <p:ph type="ftr" sz="quarter" idx="4"/>
          </p:nvPr>
        </p:nvSpPr>
        <p:spPr>
          <a:xfrm>
            <a:off x="1723506" y="9718446"/>
            <a:ext cx="3746750" cy="172772"/>
          </a:xfrm>
          <a:prstGeom prst="rect">
            <a:avLst/>
          </a:prstGeom>
        </p:spPr>
        <p:txBody>
          <a:bodyPr lIns="0" tIns="46800" rIns="0" bIns="47784"/>
          <a:lstStyle>
            <a:lvl1pPr>
              <a:defRPr sz="500">
                <a:latin typeface="Arial" panose="020B0604020202020204" pitchFamily="34" charset="0"/>
                <a:cs typeface="Arial" panose="020B0604020202020204" pitchFamily="34" charset="0"/>
              </a:defRPr>
            </a:lvl1pPr>
          </a:lstStyle>
          <a:p>
            <a:endParaRPr lang="en-GB" dirty="0"/>
          </a:p>
        </p:txBody>
      </p:sp>
      <p:sp>
        <p:nvSpPr>
          <p:cNvPr id="19" name="TextBox 18"/>
          <p:cNvSpPr txBox="1"/>
          <p:nvPr/>
        </p:nvSpPr>
        <p:spPr>
          <a:xfrm>
            <a:off x="487704" y="9718447"/>
            <a:ext cx="383118" cy="172424"/>
          </a:xfrm>
          <a:prstGeom prst="rect">
            <a:avLst/>
          </a:prstGeom>
          <a:noFill/>
        </p:spPr>
        <p:txBody>
          <a:bodyPr wrap="none" lIns="0" tIns="46800" rIns="0" bIns="47784" rtlCol="0">
            <a:spAutoFit/>
          </a:bodyPr>
          <a:lstStyle/>
          <a:p>
            <a:r>
              <a:rPr lang="en-GB" sz="500" dirty="0">
                <a:latin typeface="Arial" panose="020B0604020202020204" pitchFamily="34" charset="0"/>
                <a:cs typeface="Arial" panose="020B0604020202020204" pitchFamily="34" charset="0"/>
              </a:rPr>
              <a:t>© SKF Group</a:t>
            </a:r>
          </a:p>
        </p:txBody>
      </p:sp>
    </p:spTree>
    <p:extLst>
      <p:ext uri="{BB962C8B-B14F-4D97-AF65-F5344CB8AC3E}">
        <p14:creationId xmlns:p14="http://schemas.microsoft.com/office/powerpoint/2010/main" val="5839817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3.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 Id="rId4" Type="http://schemas.openxmlformats.org/officeDocument/2006/relationships/image" Target="../media/image3.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7.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00" y="2300400"/>
            <a:ext cx="12193200" cy="4557600"/>
          </a:xfrm>
          <a:solidFill>
            <a:srgbClr val="D9E8DD"/>
          </a:solidFill>
        </p:spPr>
        <p:txBody>
          <a:bodyPr/>
          <a:lstStyle/>
          <a:p>
            <a:r>
              <a:rPr lang="en-US"/>
              <a:t>Click icon to add picture</a:t>
            </a:r>
            <a:endParaRPr lang="en-GB"/>
          </a:p>
        </p:txBody>
      </p:sp>
      <p:sp>
        <p:nvSpPr>
          <p:cNvPr id="2" name="Title 1"/>
          <p:cNvSpPr>
            <a:spLocks noGrp="1"/>
          </p:cNvSpPr>
          <p:nvPr>
            <p:ph type="ctrTitle"/>
          </p:nvPr>
        </p:nvSpPr>
        <p:spPr>
          <a:xfrm>
            <a:off x="838200" y="504000"/>
            <a:ext cx="10515600" cy="553998"/>
          </a:xfrm>
          <a:prstGeom prst="rect">
            <a:avLst/>
          </a:prstGeom>
        </p:spPr>
        <p:txBody>
          <a:bodyPr anchor="t" anchorCtr="0">
            <a:spAutoFit/>
          </a:bodyPr>
          <a:lstStyle>
            <a:lvl1pPr algn="l">
              <a:lnSpc>
                <a:spcPct val="90000"/>
              </a:lnSpc>
              <a:defRPr sz="4000"/>
            </a:lvl1pPr>
          </a:lstStyle>
          <a:p>
            <a:r>
              <a:rPr lang="en-US"/>
              <a:t>Click to edit Master title style</a:t>
            </a:r>
            <a:endParaRPr lang="en-GB" dirty="0"/>
          </a:p>
        </p:txBody>
      </p:sp>
      <p:sp>
        <p:nvSpPr>
          <p:cNvPr id="3" name="Subtitle 2"/>
          <p:cNvSpPr>
            <a:spLocks noGrp="1"/>
          </p:cNvSpPr>
          <p:nvPr>
            <p:ph type="subTitle" idx="1"/>
          </p:nvPr>
        </p:nvSpPr>
        <p:spPr>
          <a:xfrm>
            <a:off x="838800" y="1908000"/>
            <a:ext cx="10515600" cy="267766"/>
          </a:xfrm>
        </p:spPr>
        <p:txBody>
          <a:bodyPr lIns="18000" anchor="b" anchorCtr="0">
            <a:spAutoFit/>
          </a:bodyPr>
          <a:lstStyle>
            <a:lvl1pPr marL="0" indent="0" algn="l">
              <a:lnSpc>
                <a:spcPct val="90000"/>
              </a:lnSpc>
              <a:spcBef>
                <a:spcPts val="30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5" name="Picture Placeholder 4">
            <a:extLst>
              <a:ext uri="{FF2B5EF4-FFF2-40B4-BE49-F238E27FC236}">
                <a16:creationId xmlns:a16="http://schemas.microsoft.com/office/drawing/2014/main" id="{A1C47B40-B89A-44ED-A1F2-218B004EDE06}"/>
              </a:ext>
            </a:extLst>
          </p:cNvPr>
          <p:cNvSpPr>
            <a:spLocks noGrp="1"/>
          </p:cNvSpPr>
          <p:nvPr>
            <p:ph type="pic" sz="quarter" idx="12"/>
          </p:nvPr>
        </p:nvSpPr>
        <p:spPr>
          <a:xfrm>
            <a:off x="-2400" y="6054948"/>
            <a:ext cx="12190413" cy="806450"/>
          </a:xfrm>
          <a:blipFill dpi="0" rotWithShape="1">
            <a:blip r:embed="rId2">
              <a:extLst>
                <a:ext uri="{28A0092B-C50C-407E-A947-70E740481C1C}">
                  <a14:useLocalDpi xmlns:a14="http://schemas.microsoft.com/office/drawing/2010/main" val="0"/>
                </a:ext>
              </a:extLst>
            </a:blip>
            <a:srcRect/>
            <a:stretch>
              <a:fillRect/>
            </a:stretch>
          </a:blipFill>
        </p:spPr>
        <p:txBody>
          <a:bodyPr/>
          <a:lstStyle/>
          <a:p>
            <a:endParaRPr lang="en-US" dirty="0"/>
          </a:p>
        </p:txBody>
      </p:sp>
    </p:spTree>
    <p:extLst>
      <p:ext uri="{BB962C8B-B14F-4D97-AF65-F5344CB8AC3E}">
        <p14:creationId xmlns:p14="http://schemas.microsoft.com/office/powerpoint/2010/main" val="1358535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28000"/>
            <a:ext cx="10515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5">
            <a:extLst>
              <a:ext uri="{FF2B5EF4-FFF2-40B4-BE49-F238E27FC236}">
                <a16:creationId xmlns:a16="http://schemas.microsoft.com/office/drawing/2014/main" id="{E71BD4C3-A10D-4F1E-A2C6-65E470737BA6}"/>
              </a:ext>
            </a:extLst>
          </p:cNvPr>
          <p:cNvSpPr txBox="1">
            <a:spLocks/>
          </p:cNvSpPr>
          <p:nvPr userDrawn="1"/>
        </p:nvSpPr>
        <p:spPr>
          <a:xfrm>
            <a:off x="0" y="280847"/>
            <a:ext cx="8373000" cy="886397"/>
          </a:xfrm>
          <a:prstGeom prst="rect">
            <a:avLst/>
          </a:prstGeom>
          <a:solidFill>
            <a:srgbClr val="13D318"/>
          </a:solidFill>
          <a:ln>
            <a:solidFill>
              <a:srgbClr val="13D318"/>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Drive Up Systems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4" name="Content Placeholder 12">
            <a:extLst>
              <a:ext uri="{FF2B5EF4-FFF2-40B4-BE49-F238E27FC236}">
                <a16:creationId xmlns:a16="http://schemas.microsoft.com/office/drawing/2014/main" id="{D4DBF421-727C-465A-8909-F55843C8F0C3}"/>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2282261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28000"/>
            <a:ext cx="10515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5">
            <a:extLst>
              <a:ext uri="{FF2B5EF4-FFF2-40B4-BE49-F238E27FC236}">
                <a16:creationId xmlns:a16="http://schemas.microsoft.com/office/drawing/2014/main" id="{D935CF1E-907B-411A-BAB1-AD433E2D6370}"/>
              </a:ext>
            </a:extLst>
          </p:cNvPr>
          <p:cNvSpPr txBox="1">
            <a:spLocks/>
          </p:cNvSpPr>
          <p:nvPr userDrawn="1"/>
        </p:nvSpPr>
        <p:spPr>
          <a:xfrm>
            <a:off x="0" y="280847"/>
            <a:ext cx="8373000" cy="886397"/>
          </a:xfrm>
          <a:prstGeom prst="rect">
            <a:avLst/>
          </a:prstGeom>
          <a:solidFill>
            <a:srgbClr val="FFC000"/>
          </a:solidFill>
          <a:ln>
            <a:solidFill>
              <a:srgbClr val="FFC000"/>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Services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5" name="Content Placeholder 12">
            <a:extLst>
              <a:ext uri="{FF2B5EF4-FFF2-40B4-BE49-F238E27FC236}">
                <a16:creationId xmlns:a16="http://schemas.microsoft.com/office/drawing/2014/main" id="{9B4AD538-A110-4229-A785-40328D141A5C}"/>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3807727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28000"/>
            <a:ext cx="10515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5">
            <a:extLst>
              <a:ext uri="{FF2B5EF4-FFF2-40B4-BE49-F238E27FC236}">
                <a16:creationId xmlns:a16="http://schemas.microsoft.com/office/drawing/2014/main" id="{49F2C686-B8B2-41E7-9F6E-85587E16B0E5}"/>
              </a:ext>
            </a:extLst>
          </p:cNvPr>
          <p:cNvSpPr txBox="1">
            <a:spLocks/>
          </p:cNvSpPr>
          <p:nvPr userDrawn="1"/>
        </p:nvSpPr>
        <p:spPr>
          <a:xfrm>
            <a:off x="0" y="280847"/>
            <a:ext cx="8373000" cy="886397"/>
          </a:xfrm>
          <a:prstGeom prst="rect">
            <a:avLst/>
          </a:prstGeom>
          <a:solidFill>
            <a:schemeClr val="bg1">
              <a:lumMod val="50000"/>
            </a:schemeClr>
          </a:solidFill>
          <a:ln>
            <a:solidFill>
              <a:schemeClr val="bg1">
                <a:lumMod val="50000"/>
              </a:schemeClr>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a:solidFill>
                  <a:schemeClr val="bg1"/>
                </a:solidFill>
              </a:rPr>
              <a:t>Hydraulic Range </a:t>
            </a:r>
            <a:r>
              <a:rPr lang="en-GB" dirty="0">
                <a:solidFill>
                  <a:schemeClr val="bg1"/>
                </a:solidFill>
              </a:rPr>
              <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4" name="Content Placeholder 12">
            <a:extLst>
              <a:ext uri="{FF2B5EF4-FFF2-40B4-BE49-F238E27FC236}">
                <a16:creationId xmlns:a16="http://schemas.microsoft.com/office/drawing/2014/main" id="{FD3D48B6-2DA0-4EE6-A66F-F88B23714EAB}"/>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3952640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728000"/>
            <a:ext cx="5181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728000"/>
            <a:ext cx="5181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Placeholder 11"/>
          <p:cNvSpPr>
            <a:spLocks noGrp="1"/>
          </p:cNvSpPr>
          <p:nvPr>
            <p:ph type="title"/>
          </p:nvPr>
        </p:nvSpPr>
        <p:spPr>
          <a:xfrm>
            <a:off x="838200" y="504000"/>
            <a:ext cx="10515600" cy="492443"/>
          </a:xfrm>
          <a:prstGeom prst="rect">
            <a:avLst/>
          </a:prstGeom>
        </p:spPr>
        <p:txBody>
          <a:bodyPr vert="horz" lIns="0" tIns="0" rIns="0" bIns="0" rtlCol="0" anchor="t" anchorCtr="0">
            <a:spAutoFit/>
          </a:bodyPr>
          <a:lstStyle/>
          <a:p>
            <a:r>
              <a:rPr lang="en-US"/>
              <a:t>Click to edit Master title style</a:t>
            </a:r>
            <a:endParaRPr lang="en-GB" dirty="0"/>
          </a:p>
        </p:txBody>
      </p:sp>
      <p:sp>
        <p:nvSpPr>
          <p:cNvPr id="15" name="Date Placeholder 3"/>
          <p:cNvSpPr>
            <a:spLocks noGrp="1"/>
          </p:cNvSpPr>
          <p:nvPr>
            <p:ph type="dt" sz="half" idx="10"/>
          </p:nvPr>
        </p:nvSpPr>
        <p:spPr>
          <a:xfrm>
            <a:off x="1727747" y="6358661"/>
            <a:ext cx="9360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fld id="{E0A1CC38-C7CB-4982-9ADE-733EC08DD8AB}" type="datetime1">
              <a:rPr lang="en-GB" smtClean="0"/>
              <a:t>17/09/2020</a:t>
            </a:fld>
            <a:endParaRPr lang="en-GB" dirty="0"/>
          </a:p>
        </p:txBody>
      </p:sp>
      <p:sp>
        <p:nvSpPr>
          <p:cNvPr id="16" name="Footer Placeholder 4"/>
          <p:cNvSpPr>
            <a:spLocks noGrp="1"/>
          </p:cNvSpPr>
          <p:nvPr>
            <p:ph type="ftr" sz="quarter" idx="11"/>
          </p:nvPr>
        </p:nvSpPr>
        <p:spPr>
          <a:xfrm>
            <a:off x="2709208" y="6358661"/>
            <a:ext cx="55800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endParaRPr lang="en-GB" dirty="0"/>
          </a:p>
        </p:txBody>
      </p:sp>
      <p:sp>
        <p:nvSpPr>
          <p:cNvPr id="17" name="Slide Number Placeholder 5"/>
          <p:cNvSpPr>
            <a:spLocks noGrp="1"/>
          </p:cNvSpPr>
          <p:nvPr>
            <p:ph type="sldNum" sz="quarter" idx="12"/>
          </p:nvPr>
        </p:nvSpPr>
        <p:spPr>
          <a:xfrm>
            <a:off x="1279085" y="6358661"/>
            <a:ext cx="4032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r>
              <a:rPr lang="en-GB" dirty="0"/>
              <a:t>Slide </a:t>
            </a:r>
            <a:fld id="{776E50A1-6023-47B8-8103-5D7A610B31C4}" type="slidenum">
              <a:rPr lang="en-GB" smtClean="0"/>
              <a:pPr/>
              <a:t>‹#›</a:t>
            </a:fld>
            <a:endParaRPr lang="en-GB" dirty="0"/>
          </a:p>
        </p:txBody>
      </p:sp>
    </p:spTree>
    <p:extLst>
      <p:ext uri="{BB962C8B-B14F-4D97-AF65-F5344CB8AC3E}">
        <p14:creationId xmlns:p14="http://schemas.microsoft.com/office/powerpoint/2010/main" val="1372071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728000"/>
            <a:ext cx="34020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395000" y="1728000"/>
            <a:ext cx="34020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Placeholder 11"/>
          <p:cNvSpPr>
            <a:spLocks noGrp="1"/>
          </p:cNvSpPr>
          <p:nvPr>
            <p:ph type="title"/>
          </p:nvPr>
        </p:nvSpPr>
        <p:spPr>
          <a:xfrm>
            <a:off x="838200" y="504000"/>
            <a:ext cx="10515600" cy="492443"/>
          </a:xfrm>
          <a:prstGeom prst="rect">
            <a:avLst/>
          </a:prstGeom>
        </p:spPr>
        <p:txBody>
          <a:bodyPr vert="horz" lIns="0" tIns="0" rIns="0" bIns="0" rtlCol="0" anchor="t" anchorCtr="0">
            <a:spAutoFit/>
          </a:bodyPr>
          <a:lstStyle/>
          <a:p>
            <a:r>
              <a:rPr lang="en-US"/>
              <a:t>Click to edit Master title style</a:t>
            </a:r>
            <a:endParaRPr lang="en-GB" dirty="0"/>
          </a:p>
        </p:txBody>
      </p:sp>
      <p:sp>
        <p:nvSpPr>
          <p:cNvPr id="15" name="Date Placeholder 3"/>
          <p:cNvSpPr>
            <a:spLocks noGrp="1"/>
          </p:cNvSpPr>
          <p:nvPr>
            <p:ph type="dt" sz="half" idx="10"/>
          </p:nvPr>
        </p:nvSpPr>
        <p:spPr>
          <a:xfrm>
            <a:off x="1727747" y="6358661"/>
            <a:ext cx="9360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fld id="{E0A1CC38-C7CB-4982-9ADE-733EC08DD8AB}" type="datetime1">
              <a:rPr lang="en-GB" smtClean="0"/>
              <a:t>17/09/2020</a:t>
            </a:fld>
            <a:endParaRPr lang="en-GB" dirty="0"/>
          </a:p>
        </p:txBody>
      </p:sp>
      <p:sp>
        <p:nvSpPr>
          <p:cNvPr id="16" name="Footer Placeholder 4"/>
          <p:cNvSpPr>
            <a:spLocks noGrp="1"/>
          </p:cNvSpPr>
          <p:nvPr>
            <p:ph type="ftr" sz="quarter" idx="11"/>
          </p:nvPr>
        </p:nvSpPr>
        <p:spPr>
          <a:xfrm>
            <a:off x="2709208" y="6358661"/>
            <a:ext cx="55800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endParaRPr lang="en-GB" dirty="0"/>
          </a:p>
        </p:txBody>
      </p:sp>
      <p:sp>
        <p:nvSpPr>
          <p:cNvPr id="17" name="Slide Number Placeholder 5"/>
          <p:cNvSpPr>
            <a:spLocks noGrp="1"/>
          </p:cNvSpPr>
          <p:nvPr>
            <p:ph type="sldNum" sz="quarter" idx="12"/>
          </p:nvPr>
        </p:nvSpPr>
        <p:spPr>
          <a:xfrm>
            <a:off x="1279085" y="6358661"/>
            <a:ext cx="4032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r>
              <a:rPr lang="en-GB" dirty="0"/>
              <a:t>Slide </a:t>
            </a:r>
            <a:fld id="{776E50A1-6023-47B8-8103-5D7A610B31C4}" type="slidenum">
              <a:rPr lang="en-GB" smtClean="0"/>
              <a:pPr/>
              <a:t>‹#›</a:t>
            </a:fld>
            <a:endParaRPr lang="en-GB" dirty="0"/>
          </a:p>
        </p:txBody>
      </p:sp>
      <p:sp>
        <p:nvSpPr>
          <p:cNvPr id="12" name="Content Placeholder 3"/>
          <p:cNvSpPr>
            <a:spLocks noGrp="1"/>
          </p:cNvSpPr>
          <p:nvPr>
            <p:ph sz="half" idx="13"/>
          </p:nvPr>
        </p:nvSpPr>
        <p:spPr>
          <a:xfrm>
            <a:off x="7951800" y="1728000"/>
            <a:ext cx="34020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83107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728000"/>
            <a:ext cx="5181600" cy="199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72200" y="1728000"/>
            <a:ext cx="5181600" cy="199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Placeholder 11"/>
          <p:cNvSpPr>
            <a:spLocks noGrp="1"/>
          </p:cNvSpPr>
          <p:nvPr>
            <p:ph type="title"/>
          </p:nvPr>
        </p:nvSpPr>
        <p:spPr>
          <a:xfrm>
            <a:off x="838200" y="504000"/>
            <a:ext cx="10515600" cy="492443"/>
          </a:xfrm>
          <a:prstGeom prst="rect">
            <a:avLst/>
          </a:prstGeom>
        </p:spPr>
        <p:txBody>
          <a:bodyPr vert="horz" lIns="0" tIns="0" rIns="0" bIns="0" rtlCol="0" anchor="t" anchorCtr="0">
            <a:spAutoFit/>
          </a:bodyPr>
          <a:lstStyle/>
          <a:p>
            <a:r>
              <a:rPr lang="en-US"/>
              <a:t>Click to edit Master title style</a:t>
            </a:r>
            <a:endParaRPr lang="en-GB" dirty="0"/>
          </a:p>
        </p:txBody>
      </p:sp>
      <p:sp>
        <p:nvSpPr>
          <p:cNvPr id="12" name="Content Placeholder 2"/>
          <p:cNvSpPr>
            <a:spLocks noGrp="1"/>
          </p:cNvSpPr>
          <p:nvPr>
            <p:ph sz="half" idx="13"/>
          </p:nvPr>
        </p:nvSpPr>
        <p:spPr>
          <a:xfrm>
            <a:off x="838200" y="3873600"/>
            <a:ext cx="5181600" cy="199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3"/>
          <p:cNvSpPr>
            <a:spLocks noGrp="1"/>
          </p:cNvSpPr>
          <p:nvPr>
            <p:ph sz="half" idx="14"/>
          </p:nvPr>
        </p:nvSpPr>
        <p:spPr>
          <a:xfrm>
            <a:off x="6172200" y="3873600"/>
            <a:ext cx="5181600" cy="199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744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logo">
    <p:spTree>
      <p:nvGrpSpPr>
        <p:cNvPr id="1" name=""/>
        <p:cNvGrpSpPr/>
        <p:nvPr/>
      </p:nvGrpSpPr>
      <p:grpSpPr>
        <a:xfrm>
          <a:off x="0" y="0"/>
          <a:ext cx="0" cy="0"/>
          <a:chOff x="0" y="0"/>
          <a:chExt cx="0" cy="0"/>
        </a:xfrm>
      </p:grpSpPr>
      <p:sp>
        <p:nvSpPr>
          <p:cNvPr id="14" name="Title Placeholder 11"/>
          <p:cNvSpPr>
            <a:spLocks noGrp="1"/>
          </p:cNvSpPr>
          <p:nvPr>
            <p:ph type="title"/>
          </p:nvPr>
        </p:nvSpPr>
        <p:spPr>
          <a:xfrm>
            <a:off x="838200" y="504000"/>
            <a:ext cx="10515600" cy="492443"/>
          </a:xfrm>
          <a:prstGeom prst="rect">
            <a:avLst/>
          </a:prstGeom>
        </p:spPr>
        <p:txBody>
          <a:bodyPr vert="horz" lIns="0" tIns="0" rIns="0" bIns="0" rtlCol="0" anchor="t" anchorCtr="0">
            <a:spAutoFit/>
          </a:bodyPr>
          <a:lstStyle/>
          <a:p>
            <a:r>
              <a:rPr lang="en-US"/>
              <a:t>Click to edit Master title style</a:t>
            </a:r>
            <a:endParaRPr lang="en-GB" dirty="0"/>
          </a:p>
        </p:txBody>
      </p:sp>
    </p:spTree>
    <p:extLst>
      <p:ext uri="{BB962C8B-B14F-4D97-AF65-F5344CB8AC3E}">
        <p14:creationId xmlns:p14="http://schemas.microsoft.com/office/powerpoint/2010/main" val="1012373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ox grid 3 pictures, text and content horizontal ">
    <p:spTree>
      <p:nvGrpSpPr>
        <p:cNvPr id="1" name=""/>
        <p:cNvGrpSpPr/>
        <p:nvPr/>
      </p:nvGrpSpPr>
      <p:grpSpPr>
        <a:xfrm>
          <a:off x="0" y="0"/>
          <a:ext cx="0" cy="0"/>
          <a:chOff x="0" y="0"/>
          <a:chExt cx="0" cy="0"/>
        </a:xfrm>
      </p:grpSpPr>
      <p:grpSp>
        <p:nvGrpSpPr>
          <p:cNvPr id="3" name="Group 2"/>
          <p:cNvGrpSpPr/>
          <p:nvPr userDrawn="1"/>
        </p:nvGrpSpPr>
        <p:grpSpPr>
          <a:xfrm>
            <a:off x="0" y="4608000"/>
            <a:ext cx="12192000" cy="2250000"/>
            <a:chOff x="0" y="4608000"/>
            <a:chExt cx="12192000" cy="2250000"/>
          </a:xfrm>
        </p:grpSpPr>
        <p:sp>
          <p:nvSpPr>
            <p:cNvPr id="8" name="Rectangle 7"/>
            <p:cNvSpPr/>
            <p:nvPr userDrawn="1"/>
          </p:nvSpPr>
          <p:spPr>
            <a:xfrm>
              <a:off x="9186000" y="4608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6124000" y="4608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460800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30620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sp>
        <p:nvSpPr>
          <p:cNvPr id="16" name="Picture Placeholder 15"/>
          <p:cNvSpPr>
            <a:spLocks noGrp="1"/>
          </p:cNvSpPr>
          <p:nvPr userDrawn="1">
            <p:ph type="pic" sz="quarter" idx="14"/>
          </p:nvPr>
        </p:nvSpPr>
        <p:spPr>
          <a:xfrm>
            <a:off x="9186000" y="4608000"/>
            <a:ext cx="3006000" cy="2250000"/>
          </a:xfrm>
        </p:spPr>
        <p:txBody>
          <a:bodyPr/>
          <a:lstStyle/>
          <a:p>
            <a:r>
              <a:rPr lang="en-US"/>
              <a:t>Click icon to add picture</a:t>
            </a:r>
            <a:endParaRPr lang="en-GB" dirty="0"/>
          </a:p>
        </p:txBody>
      </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24" name="Text Placeholder 23"/>
          <p:cNvSpPr>
            <a:spLocks noGrp="1"/>
          </p:cNvSpPr>
          <p:nvPr userDrawn="1">
            <p:ph type="body" sz="quarter" idx="16"/>
          </p:nvPr>
        </p:nvSpPr>
        <p:spPr>
          <a:xfrm>
            <a:off x="3062000" y="4608000"/>
            <a:ext cx="3006000" cy="1962000"/>
          </a:xfrm>
          <a:noFill/>
        </p:spPr>
        <p:txBody>
          <a:bodyPr lIns="288000" tIns="288000" rIns="288000" bIns="288000" anchor="ctr" anchorCtr="0"/>
          <a:lstStyle>
            <a:lvl1pPr>
              <a:defRPr>
                <a:solidFill>
                  <a:srgbClr val="FFFFFF"/>
                </a:solidFill>
              </a:defRPr>
            </a:lvl1pPr>
          </a:lstStyle>
          <a:p>
            <a:pPr lvl="0"/>
            <a:r>
              <a:rPr lang="en-US"/>
              <a:t>Edit Master text styles</a:t>
            </a:r>
          </a:p>
        </p:txBody>
      </p:sp>
      <p:sp>
        <p:nvSpPr>
          <p:cNvPr id="17" name="Picture Placeholder 15"/>
          <p:cNvSpPr>
            <a:spLocks noGrp="1"/>
          </p:cNvSpPr>
          <p:nvPr userDrawn="1">
            <p:ph type="pic" sz="quarter" idx="17"/>
          </p:nvPr>
        </p:nvSpPr>
        <p:spPr>
          <a:xfrm>
            <a:off x="6124000" y="4608000"/>
            <a:ext cx="3006000" cy="2250000"/>
          </a:xfrm>
        </p:spPr>
        <p:txBody>
          <a:bodyPr/>
          <a:lstStyle/>
          <a:p>
            <a:r>
              <a:rPr lang="en-US"/>
              <a:t>Click icon to add picture</a:t>
            </a:r>
            <a:endParaRPr lang="en-GB" dirty="0"/>
          </a:p>
        </p:txBody>
      </p:sp>
      <p:sp>
        <p:nvSpPr>
          <p:cNvPr id="13" name="Content Placeholder 12"/>
          <p:cNvSpPr>
            <a:spLocks noGrp="1"/>
          </p:cNvSpPr>
          <p:nvPr userDrawn="1">
            <p:ph sz="quarter" idx="13"/>
          </p:nvPr>
        </p:nvSpPr>
        <p:spPr>
          <a:xfrm>
            <a:off x="838199" y="1728001"/>
            <a:ext cx="10515600" cy="284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itle Placeholder 11"/>
          <p:cNvSpPr>
            <a:spLocks noGrp="1"/>
          </p:cNvSpPr>
          <p:nvPr userDrawn="1">
            <p:ph type="title"/>
          </p:nvPr>
        </p:nvSpPr>
        <p:spPr>
          <a:xfrm>
            <a:off x="838200" y="504000"/>
            <a:ext cx="10515600" cy="492443"/>
          </a:xfrm>
          <a:prstGeom prst="rect">
            <a:avLst/>
          </a:prstGeom>
        </p:spPr>
        <p:txBody>
          <a:bodyPr vert="horz" lIns="0" tIns="0" rIns="0" bIns="0" rtlCol="0" anchor="t" anchorCtr="0">
            <a:spAutoFit/>
          </a:bodyPr>
          <a:lstStyle/>
          <a:p>
            <a:r>
              <a:rPr lang="en-US"/>
              <a:t>Click to edit Master title style</a:t>
            </a:r>
            <a:endParaRPr lang="en-GB" dirty="0"/>
          </a:p>
        </p:txBody>
      </p:sp>
      <p:grpSp>
        <p:nvGrpSpPr>
          <p:cNvPr id="14" name="Group 13">
            <a:extLst>
              <a:ext uri="{FF2B5EF4-FFF2-40B4-BE49-F238E27FC236}">
                <a16:creationId xmlns:a16="http://schemas.microsoft.com/office/drawing/2014/main" id="{7849141B-F90A-4A41-BDE3-2717AD13858D}"/>
              </a:ext>
            </a:extLst>
          </p:cNvPr>
          <p:cNvGrpSpPr/>
          <p:nvPr userDrawn="1"/>
        </p:nvGrpSpPr>
        <p:grpSpPr>
          <a:xfrm>
            <a:off x="-600" y="6055612"/>
            <a:ext cx="12193200" cy="806400"/>
            <a:chOff x="-600" y="3025800"/>
            <a:chExt cx="12193200" cy="806400"/>
          </a:xfrm>
        </p:grpSpPr>
        <p:sp>
          <p:nvSpPr>
            <p:cNvPr id="20" name="Picture Placeholder 8">
              <a:extLst>
                <a:ext uri="{FF2B5EF4-FFF2-40B4-BE49-F238E27FC236}">
                  <a16:creationId xmlns:a16="http://schemas.microsoft.com/office/drawing/2014/main" id="{D91AFBFD-4894-4F16-87E5-8499459289CB}"/>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1" name="Rectangle 20">
              <a:extLst>
                <a:ext uri="{FF2B5EF4-FFF2-40B4-BE49-F238E27FC236}">
                  <a16:creationId xmlns:a16="http://schemas.microsoft.com/office/drawing/2014/main" id="{AA7CF2CD-227D-447D-BB9F-73DFB74B829D}"/>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2" name="Picture 21">
              <a:extLst>
                <a:ext uri="{FF2B5EF4-FFF2-40B4-BE49-F238E27FC236}">
                  <a16:creationId xmlns:a16="http://schemas.microsoft.com/office/drawing/2014/main" id="{2A9BB861-92D0-4041-8478-7A82A31FAFE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283256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ox grid 4 pictures and content horizontal">
    <p:spTree>
      <p:nvGrpSpPr>
        <p:cNvPr id="1" name=""/>
        <p:cNvGrpSpPr/>
        <p:nvPr/>
      </p:nvGrpSpPr>
      <p:grpSpPr>
        <a:xfrm>
          <a:off x="0" y="0"/>
          <a:ext cx="0" cy="0"/>
          <a:chOff x="0" y="0"/>
          <a:chExt cx="0" cy="0"/>
        </a:xfrm>
      </p:grpSpPr>
      <p:grpSp>
        <p:nvGrpSpPr>
          <p:cNvPr id="2" name="Group 1"/>
          <p:cNvGrpSpPr/>
          <p:nvPr userDrawn="1"/>
        </p:nvGrpSpPr>
        <p:grpSpPr>
          <a:xfrm>
            <a:off x="0" y="4608000"/>
            <a:ext cx="12192000" cy="2250000"/>
            <a:chOff x="0" y="4608000"/>
            <a:chExt cx="12192000" cy="2250000"/>
          </a:xfrm>
        </p:grpSpPr>
        <p:sp>
          <p:nvSpPr>
            <p:cNvPr id="8" name="Rectangle 7"/>
            <p:cNvSpPr/>
            <p:nvPr userDrawn="1"/>
          </p:nvSpPr>
          <p:spPr>
            <a:xfrm>
              <a:off x="9186000" y="4608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6124000" y="4608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460800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30620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sp>
        <p:nvSpPr>
          <p:cNvPr id="16" name="Picture Placeholder 15"/>
          <p:cNvSpPr>
            <a:spLocks noGrp="1"/>
          </p:cNvSpPr>
          <p:nvPr userDrawn="1">
            <p:ph type="pic" sz="quarter" idx="14"/>
          </p:nvPr>
        </p:nvSpPr>
        <p:spPr>
          <a:xfrm>
            <a:off x="9186000" y="4608000"/>
            <a:ext cx="3006000" cy="2250000"/>
          </a:xfrm>
        </p:spPr>
        <p:txBody>
          <a:bodyPr/>
          <a:lstStyle/>
          <a:p>
            <a:r>
              <a:rPr lang="en-US"/>
              <a:t>Click icon to add picture</a:t>
            </a:r>
            <a:endParaRPr lang="en-GB" dirty="0"/>
          </a:p>
        </p:txBody>
      </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7"/>
          </p:nvPr>
        </p:nvSpPr>
        <p:spPr>
          <a:xfrm>
            <a:off x="6124000" y="4608000"/>
            <a:ext cx="3006000" cy="2250000"/>
          </a:xfrm>
        </p:spPr>
        <p:txBody>
          <a:bodyPr/>
          <a:lstStyle/>
          <a:p>
            <a:r>
              <a:rPr lang="en-US"/>
              <a:t>Click icon to add picture</a:t>
            </a:r>
            <a:endParaRPr lang="en-GB" dirty="0"/>
          </a:p>
        </p:txBody>
      </p:sp>
      <p:sp>
        <p:nvSpPr>
          <p:cNvPr id="19" name="Picture Placeholder 15"/>
          <p:cNvSpPr>
            <a:spLocks noGrp="1"/>
          </p:cNvSpPr>
          <p:nvPr userDrawn="1">
            <p:ph type="pic" sz="quarter" idx="18"/>
          </p:nvPr>
        </p:nvSpPr>
        <p:spPr>
          <a:xfrm>
            <a:off x="3062000" y="4608000"/>
            <a:ext cx="3006000" cy="2250000"/>
          </a:xfrm>
        </p:spPr>
        <p:txBody>
          <a:bodyPr/>
          <a:lstStyle>
            <a:lvl1pPr>
              <a:defRPr>
                <a:solidFill>
                  <a:srgbClr val="FFFFFF"/>
                </a:solidFill>
              </a:defRPr>
            </a:lvl1pPr>
          </a:lstStyle>
          <a:p>
            <a:r>
              <a:rPr lang="en-US"/>
              <a:t>Click icon to add picture</a:t>
            </a:r>
            <a:endParaRPr lang="en-GB" dirty="0"/>
          </a:p>
        </p:txBody>
      </p:sp>
      <p:sp>
        <p:nvSpPr>
          <p:cNvPr id="13" name="Content Placeholder 12"/>
          <p:cNvSpPr>
            <a:spLocks noGrp="1"/>
          </p:cNvSpPr>
          <p:nvPr userDrawn="1">
            <p:ph sz="quarter" idx="13"/>
          </p:nvPr>
        </p:nvSpPr>
        <p:spPr>
          <a:xfrm>
            <a:off x="838199" y="1728001"/>
            <a:ext cx="10515600" cy="284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itle Placeholder 11"/>
          <p:cNvSpPr>
            <a:spLocks noGrp="1"/>
          </p:cNvSpPr>
          <p:nvPr userDrawn="1">
            <p:ph type="title"/>
          </p:nvPr>
        </p:nvSpPr>
        <p:spPr>
          <a:xfrm>
            <a:off x="838200" y="504000"/>
            <a:ext cx="10515600" cy="492443"/>
          </a:xfrm>
          <a:prstGeom prst="rect">
            <a:avLst/>
          </a:prstGeom>
        </p:spPr>
        <p:txBody>
          <a:bodyPr vert="horz" lIns="0" tIns="0" rIns="0" bIns="0" rtlCol="0" anchor="t" anchorCtr="0">
            <a:spAutoFit/>
          </a:bodyPr>
          <a:lstStyle/>
          <a:p>
            <a:r>
              <a:rPr lang="en-US"/>
              <a:t>Click to edit Master title style</a:t>
            </a:r>
            <a:endParaRPr lang="en-GB" dirty="0"/>
          </a:p>
        </p:txBody>
      </p:sp>
      <p:grpSp>
        <p:nvGrpSpPr>
          <p:cNvPr id="14" name="Group 13">
            <a:extLst>
              <a:ext uri="{FF2B5EF4-FFF2-40B4-BE49-F238E27FC236}">
                <a16:creationId xmlns:a16="http://schemas.microsoft.com/office/drawing/2014/main" id="{9931FD85-E737-40D4-9BFC-C69330641E86}"/>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70AB00D0-B4ED-4A9C-9097-5078592246CB}"/>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2" name="Rectangle 21">
              <a:extLst>
                <a:ext uri="{FF2B5EF4-FFF2-40B4-BE49-F238E27FC236}">
                  <a16:creationId xmlns:a16="http://schemas.microsoft.com/office/drawing/2014/main" id="{E9E381F7-5745-4175-9337-01308C98E3FD}"/>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668094AA-DA4B-46D5-A1D0-6681D8F7B9EC}"/>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4220696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5"/>
          </p:nvPr>
        </p:nvSpPr>
        <p:spPr>
          <a:xfrm>
            <a:off x="9186000" y="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6"/>
          </p:nvPr>
        </p:nvSpPr>
        <p:spPr>
          <a:xfrm>
            <a:off x="9186000" y="4608000"/>
            <a:ext cx="3006000" cy="2250000"/>
          </a:xfrm>
        </p:spPr>
        <p:txBody>
          <a:bodyPr/>
          <a:lstStyle/>
          <a:p>
            <a:r>
              <a:rPr lang="en-US"/>
              <a:t>Click icon to add picture</a:t>
            </a:r>
            <a:endParaRPr lang="en-GB" dirty="0"/>
          </a:p>
        </p:txBody>
      </p:sp>
      <p:sp>
        <p:nvSpPr>
          <p:cNvPr id="18" name="Text Placeholder 23"/>
          <p:cNvSpPr>
            <a:spLocks noGrp="1"/>
          </p:cNvSpPr>
          <p:nvPr userDrawn="1">
            <p:ph type="body" sz="quarter" idx="17"/>
          </p:nvPr>
        </p:nvSpPr>
        <p:spPr>
          <a:xfrm>
            <a:off x="9186000" y="2304000"/>
            <a:ext cx="3006000" cy="2250000"/>
          </a:xfrm>
          <a:noFill/>
        </p:spPr>
        <p:txBody>
          <a:bodyPr lIns="288000" tIns="288000" rIns="288000" bIns="288000" anchor="ctr" anchorCtr="0"/>
          <a:lstStyle/>
          <a:p>
            <a:pPr lvl="0"/>
            <a:r>
              <a:rPr lang="en-US"/>
              <a:t>Edit Master text styles</a:t>
            </a:r>
          </a:p>
        </p:txBody>
      </p:sp>
      <p:sp>
        <p:nvSpPr>
          <p:cNvPr id="13" name="Content Placeholder 12"/>
          <p:cNvSpPr>
            <a:spLocks noGrp="1"/>
          </p:cNvSpPr>
          <p:nvPr userDrawn="1">
            <p:ph sz="quarter" idx="13"/>
          </p:nvPr>
        </p:nvSpPr>
        <p:spPr>
          <a:xfrm>
            <a:off x="838200" y="1728001"/>
            <a:ext cx="7535399" cy="43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itle Placeholder 11"/>
          <p:cNvSpPr>
            <a:spLocks noGrp="1"/>
          </p:cNvSpPr>
          <p:nvPr userDrawn="1">
            <p:ph type="title"/>
          </p:nvPr>
        </p:nvSpPr>
        <p:spPr>
          <a:xfrm>
            <a:off x="838200" y="504000"/>
            <a:ext cx="7534800" cy="492443"/>
          </a:xfrm>
          <a:prstGeom prst="rect">
            <a:avLst/>
          </a:prstGeom>
        </p:spPr>
        <p:txBody>
          <a:bodyPr vert="horz" lIns="0" tIns="0" rIns="0" bIns="0" rtlCol="0" anchor="t" anchorCtr="0">
            <a:spAutoFit/>
          </a:bodyPr>
          <a:lstStyle/>
          <a:p>
            <a:r>
              <a:rPr lang="en-US"/>
              <a:t>Click to edit Master title style</a:t>
            </a:r>
            <a:endParaRPr lang="en-GB" dirty="0"/>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t> </a:t>
              </a:r>
              <a:endParaRPr lang="en-GB" dirty="0"/>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222762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ox grid">
    <p:spTree>
      <p:nvGrpSpPr>
        <p:cNvPr id="1" name=""/>
        <p:cNvGrpSpPr/>
        <p:nvPr/>
      </p:nvGrpSpPr>
      <p:grpSpPr>
        <a:xfrm>
          <a:off x="0" y="0"/>
          <a:ext cx="0" cy="0"/>
          <a:chOff x="0" y="0"/>
          <a:chExt cx="0" cy="0"/>
        </a:xfrm>
      </p:grpSpPr>
      <p:grpSp>
        <p:nvGrpSpPr>
          <p:cNvPr id="4" name="Group 3"/>
          <p:cNvGrpSpPr/>
          <p:nvPr userDrawn="1"/>
        </p:nvGrpSpPr>
        <p:grpSpPr>
          <a:xfrm>
            <a:off x="0" y="2304000"/>
            <a:ext cx="12192000" cy="4554000"/>
            <a:chOff x="0" y="2304000"/>
            <a:chExt cx="12192000" cy="4554000"/>
          </a:xfrm>
        </p:grpSpPr>
        <p:sp>
          <p:nvSpPr>
            <p:cNvPr id="25" name="Rectangle 24"/>
            <p:cNvSpPr/>
            <p:nvPr userDrawn="1"/>
          </p:nvSpPr>
          <p:spPr>
            <a:xfrm>
              <a:off x="6124000" y="2304000"/>
              <a:ext cx="3006000" cy="2250000"/>
            </a:xfrm>
            <a:prstGeom prst="rect">
              <a:avLst/>
            </a:prstGeom>
            <a:solidFill>
              <a:srgbClr val="88C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0" y="4608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6118800" y="4608000"/>
              <a:ext cx="60732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30594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userDrawn="1"/>
          </p:nvSpPr>
          <p:spPr>
            <a:xfrm>
              <a:off x="0" y="230400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userDrawn="1"/>
          </p:nvSpPr>
          <p:spPr>
            <a:xfrm>
              <a:off x="9186000" y="2304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userDrawn="1"/>
          </p:nvSpPr>
          <p:spPr>
            <a:xfrm>
              <a:off x="3062000" y="2304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Picture Placeholder 15"/>
          <p:cNvSpPr>
            <a:spLocks noGrp="1"/>
          </p:cNvSpPr>
          <p:nvPr>
            <p:ph type="pic" sz="quarter" idx="15"/>
          </p:nvPr>
        </p:nvSpPr>
        <p:spPr>
          <a:xfrm>
            <a:off x="0" y="4608000"/>
            <a:ext cx="3006000" cy="2250000"/>
          </a:xfrm>
        </p:spPr>
        <p:txBody>
          <a:bodyPr/>
          <a:lstStyle/>
          <a:p>
            <a:r>
              <a:rPr lang="en-US"/>
              <a:t>Click icon to add picture</a:t>
            </a:r>
            <a:endParaRPr lang="en-GB" dirty="0"/>
          </a:p>
        </p:txBody>
      </p:sp>
      <p:sp>
        <p:nvSpPr>
          <p:cNvPr id="7" name="Picture Placeholder 15"/>
          <p:cNvSpPr>
            <a:spLocks noGrp="1"/>
          </p:cNvSpPr>
          <p:nvPr>
            <p:ph type="pic" sz="quarter" idx="14"/>
          </p:nvPr>
        </p:nvSpPr>
        <p:spPr>
          <a:xfrm>
            <a:off x="6118800" y="4608000"/>
            <a:ext cx="6073200" cy="2250000"/>
          </a:xfrm>
        </p:spPr>
        <p:txBody>
          <a:bodyPr/>
          <a:lstStyle/>
          <a:p>
            <a:r>
              <a:rPr lang="en-US"/>
              <a:t>Click icon to add picture</a:t>
            </a:r>
            <a:endParaRPr lang="en-GB" dirty="0"/>
          </a:p>
        </p:txBody>
      </p:sp>
      <p:sp>
        <p:nvSpPr>
          <p:cNvPr id="14" name="Picture Placeholder 15"/>
          <p:cNvSpPr>
            <a:spLocks noGrp="1"/>
          </p:cNvSpPr>
          <p:nvPr>
            <p:ph type="pic" sz="quarter" idx="16"/>
          </p:nvPr>
        </p:nvSpPr>
        <p:spPr>
          <a:xfrm>
            <a:off x="3059400" y="4608000"/>
            <a:ext cx="3006000" cy="2250000"/>
          </a:xfrm>
        </p:spPr>
        <p:txBody>
          <a:bodyPr/>
          <a:lstStyle>
            <a:lvl1pPr>
              <a:defRPr>
                <a:solidFill>
                  <a:schemeClr val="bg1"/>
                </a:solidFill>
              </a:defRPr>
            </a:lvl1pPr>
          </a:lstStyle>
          <a:p>
            <a:r>
              <a:rPr lang="en-US"/>
              <a:t>Click icon to add picture</a:t>
            </a:r>
            <a:endParaRPr lang="en-GB" dirty="0"/>
          </a:p>
        </p:txBody>
      </p:sp>
      <p:sp>
        <p:nvSpPr>
          <p:cNvPr id="27" name="Picture Placeholder 15"/>
          <p:cNvSpPr>
            <a:spLocks noGrp="1"/>
          </p:cNvSpPr>
          <p:nvPr>
            <p:ph type="pic" sz="quarter" idx="25"/>
          </p:nvPr>
        </p:nvSpPr>
        <p:spPr>
          <a:xfrm>
            <a:off x="0" y="2304000"/>
            <a:ext cx="3006000" cy="2250000"/>
          </a:xfrm>
        </p:spPr>
        <p:txBody>
          <a:bodyPr/>
          <a:lstStyle>
            <a:lvl1pPr>
              <a:defRPr>
                <a:solidFill>
                  <a:srgbClr val="5F5F64"/>
                </a:solidFill>
              </a:defRPr>
            </a:lvl1pPr>
          </a:lstStyle>
          <a:p>
            <a:r>
              <a:rPr lang="en-US"/>
              <a:t>Click icon to add picture</a:t>
            </a:r>
            <a:endParaRPr lang="en-GB" dirty="0"/>
          </a:p>
        </p:txBody>
      </p:sp>
      <p:sp>
        <p:nvSpPr>
          <p:cNvPr id="28" name="Picture Placeholder 15"/>
          <p:cNvSpPr>
            <a:spLocks noGrp="1"/>
          </p:cNvSpPr>
          <p:nvPr>
            <p:ph type="pic" sz="quarter" idx="26"/>
          </p:nvPr>
        </p:nvSpPr>
        <p:spPr>
          <a:xfrm>
            <a:off x="3062000" y="2304000"/>
            <a:ext cx="3006000" cy="2250000"/>
          </a:xfrm>
        </p:spPr>
        <p:txBody>
          <a:bodyPr/>
          <a:lstStyle/>
          <a:p>
            <a:r>
              <a:rPr lang="en-US"/>
              <a:t>Click icon to add picture</a:t>
            </a:r>
            <a:endParaRPr lang="en-GB" dirty="0"/>
          </a:p>
        </p:txBody>
      </p:sp>
      <p:sp>
        <p:nvSpPr>
          <p:cNvPr id="30" name="Picture Placeholder 15"/>
          <p:cNvSpPr>
            <a:spLocks noGrp="1"/>
          </p:cNvSpPr>
          <p:nvPr>
            <p:ph type="pic" sz="quarter" idx="28"/>
          </p:nvPr>
        </p:nvSpPr>
        <p:spPr>
          <a:xfrm>
            <a:off x="9186000" y="2304000"/>
            <a:ext cx="3006000" cy="2250000"/>
          </a:xfrm>
        </p:spPr>
        <p:txBody>
          <a:bodyPr/>
          <a:lstStyle/>
          <a:p>
            <a:r>
              <a:rPr lang="en-US"/>
              <a:t>Click icon to add picture</a:t>
            </a:r>
            <a:endParaRPr lang="en-GB" dirty="0"/>
          </a:p>
        </p:txBody>
      </p:sp>
      <p:sp>
        <p:nvSpPr>
          <p:cNvPr id="31" name="Picture Placeholder 15"/>
          <p:cNvSpPr>
            <a:spLocks noGrp="1"/>
          </p:cNvSpPr>
          <p:nvPr>
            <p:ph type="pic" sz="quarter" idx="29"/>
          </p:nvPr>
        </p:nvSpPr>
        <p:spPr>
          <a:xfrm>
            <a:off x="6124000" y="2304000"/>
            <a:ext cx="3006000" cy="2250000"/>
          </a:xfrm>
        </p:spPr>
        <p:txBody>
          <a:bodyPr/>
          <a:lstStyle>
            <a:lvl1pPr>
              <a:defRPr>
                <a:solidFill>
                  <a:schemeClr val="bg1"/>
                </a:solidFill>
              </a:defRPr>
            </a:lvl1pPr>
          </a:lstStyle>
          <a:p>
            <a:r>
              <a:rPr lang="en-US"/>
              <a:t>Click icon to add picture</a:t>
            </a:r>
            <a:endParaRPr lang="en-GB" dirty="0"/>
          </a:p>
        </p:txBody>
      </p:sp>
      <p:sp>
        <p:nvSpPr>
          <p:cNvPr id="2" name="Title 1"/>
          <p:cNvSpPr>
            <a:spLocks noGrp="1"/>
          </p:cNvSpPr>
          <p:nvPr>
            <p:ph type="ctrTitle"/>
          </p:nvPr>
        </p:nvSpPr>
        <p:spPr>
          <a:xfrm>
            <a:off x="838200" y="504000"/>
            <a:ext cx="10515600" cy="553998"/>
          </a:xfrm>
          <a:prstGeom prst="rect">
            <a:avLst/>
          </a:prstGeom>
        </p:spPr>
        <p:txBody>
          <a:bodyPr anchor="t" anchorCtr="0">
            <a:spAutoFit/>
          </a:bodyPr>
          <a:lstStyle>
            <a:lvl1pPr algn="l">
              <a:lnSpc>
                <a:spcPct val="90000"/>
              </a:lnSpc>
              <a:defRPr sz="4000"/>
            </a:lvl1pPr>
          </a:lstStyle>
          <a:p>
            <a:r>
              <a:rPr lang="en-US"/>
              <a:t>Click to edit Master title style</a:t>
            </a:r>
            <a:endParaRPr lang="en-GB" dirty="0"/>
          </a:p>
        </p:txBody>
      </p:sp>
      <p:sp>
        <p:nvSpPr>
          <p:cNvPr id="3" name="Subtitle 2"/>
          <p:cNvSpPr>
            <a:spLocks noGrp="1"/>
          </p:cNvSpPr>
          <p:nvPr>
            <p:ph type="subTitle" idx="1"/>
          </p:nvPr>
        </p:nvSpPr>
        <p:spPr>
          <a:xfrm>
            <a:off x="838800" y="1908000"/>
            <a:ext cx="10515600" cy="267766"/>
          </a:xfrm>
        </p:spPr>
        <p:txBody>
          <a:bodyPr lIns="18000" anchor="b" anchorCtr="0">
            <a:spAutoFit/>
          </a:bodyPr>
          <a:lstStyle>
            <a:lvl1pPr marL="0" indent="0" algn="l">
              <a:lnSpc>
                <a:spcPct val="90000"/>
              </a:lnSpc>
              <a:spcBef>
                <a:spcPts val="30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grpSp>
        <p:nvGrpSpPr>
          <p:cNvPr id="20" name="Group 19">
            <a:extLst>
              <a:ext uri="{FF2B5EF4-FFF2-40B4-BE49-F238E27FC236}">
                <a16:creationId xmlns:a16="http://schemas.microsoft.com/office/drawing/2014/main" id="{414D9F74-0D1A-4157-8D4A-693492292CD6}"/>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0120AE4F-8538-4391-94EE-93D26ACBDD48}"/>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2" name="Rectangle 21">
              <a:extLst>
                <a:ext uri="{FF2B5EF4-FFF2-40B4-BE49-F238E27FC236}">
                  <a16:creationId xmlns:a16="http://schemas.microsoft.com/office/drawing/2014/main" id="{2D95CDE2-1508-4E25-958C-6E710FF00E83}"/>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9" name="Picture 28">
              <a:extLst>
                <a:ext uri="{FF2B5EF4-FFF2-40B4-BE49-F238E27FC236}">
                  <a16:creationId xmlns:a16="http://schemas.microsoft.com/office/drawing/2014/main" id="{BB69FB2C-45BD-4521-A719-EB47458A003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17650532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5"/>
          </p:nvPr>
        </p:nvSpPr>
        <p:spPr>
          <a:xfrm>
            <a:off x="9186000" y="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6"/>
          </p:nvPr>
        </p:nvSpPr>
        <p:spPr>
          <a:xfrm>
            <a:off x="9186000" y="4608000"/>
            <a:ext cx="3006000" cy="2250000"/>
          </a:xfrm>
        </p:spPr>
        <p:txBody>
          <a:bodyPr/>
          <a:lstStyle/>
          <a:p>
            <a:r>
              <a:rPr lang="en-US"/>
              <a:t>Click icon to add picture</a:t>
            </a:r>
            <a:endParaRPr lang="en-GB" dirty="0"/>
          </a:p>
        </p:txBody>
      </p:sp>
      <p:sp>
        <p:nvSpPr>
          <p:cNvPr id="18" name="Text Placeholder 23"/>
          <p:cNvSpPr>
            <a:spLocks noGrp="1"/>
          </p:cNvSpPr>
          <p:nvPr userDrawn="1">
            <p:ph type="body" sz="quarter" idx="17"/>
          </p:nvPr>
        </p:nvSpPr>
        <p:spPr>
          <a:xfrm>
            <a:off x="9186000" y="2304000"/>
            <a:ext cx="3006000" cy="2250000"/>
          </a:xfrm>
          <a:noFill/>
        </p:spPr>
        <p:txBody>
          <a:bodyPr lIns="288000" tIns="288000" rIns="288000" bIns="288000" anchor="ctr" anchorCtr="0"/>
          <a:lstStyle/>
          <a:p>
            <a:pPr lvl="0"/>
            <a:r>
              <a:rPr lang="en-US"/>
              <a:t>Edit Master text styles</a:t>
            </a:r>
          </a:p>
        </p:txBody>
      </p:sp>
      <p:sp>
        <p:nvSpPr>
          <p:cNvPr id="13" name="Content Placeholder 12"/>
          <p:cNvSpPr>
            <a:spLocks noGrp="1"/>
          </p:cNvSpPr>
          <p:nvPr userDrawn="1">
            <p:ph sz="quarter" idx="13"/>
          </p:nvPr>
        </p:nvSpPr>
        <p:spPr>
          <a:xfrm>
            <a:off x="838200" y="1728001"/>
            <a:ext cx="7535399" cy="43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t> </a:t>
              </a:r>
              <a:endParaRPr lang="en-GB" dirty="0"/>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Title 5">
            <a:extLst>
              <a:ext uri="{FF2B5EF4-FFF2-40B4-BE49-F238E27FC236}">
                <a16:creationId xmlns:a16="http://schemas.microsoft.com/office/drawing/2014/main" id="{D4F58074-7020-43A3-A215-0452944A8C9E}"/>
              </a:ext>
            </a:extLst>
          </p:cNvPr>
          <p:cNvSpPr txBox="1">
            <a:spLocks/>
          </p:cNvSpPr>
          <p:nvPr userDrawn="1"/>
        </p:nvSpPr>
        <p:spPr>
          <a:xfrm>
            <a:off x="0" y="280847"/>
            <a:ext cx="8373000" cy="886397"/>
          </a:xfrm>
          <a:prstGeom prst="rect">
            <a:avLst/>
          </a:prstGeom>
          <a:solidFill>
            <a:srgbClr val="0F58D6"/>
          </a:solidFill>
          <a:ln>
            <a:solidFill>
              <a:schemeClr val="accent1">
                <a:lumMod val="75000"/>
              </a:schemeClr>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Bolting &amp; Positioning Systems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24" name="Content Placeholder 12">
            <a:extLst>
              <a:ext uri="{FF2B5EF4-FFF2-40B4-BE49-F238E27FC236}">
                <a16:creationId xmlns:a16="http://schemas.microsoft.com/office/drawing/2014/main" id="{F1471B8A-BB91-43D7-B90A-C2D10C7EAF0F}"/>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Title</a:t>
            </a:r>
          </a:p>
        </p:txBody>
      </p:sp>
    </p:spTree>
    <p:extLst>
      <p:ext uri="{BB962C8B-B14F-4D97-AF65-F5344CB8AC3E}">
        <p14:creationId xmlns:p14="http://schemas.microsoft.com/office/powerpoint/2010/main" val="3098516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5"/>
          </p:nvPr>
        </p:nvSpPr>
        <p:spPr>
          <a:xfrm>
            <a:off x="9186000" y="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6"/>
          </p:nvPr>
        </p:nvSpPr>
        <p:spPr>
          <a:xfrm>
            <a:off x="9186000" y="4608000"/>
            <a:ext cx="3006000" cy="2250000"/>
          </a:xfrm>
        </p:spPr>
        <p:txBody>
          <a:bodyPr/>
          <a:lstStyle/>
          <a:p>
            <a:r>
              <a:rPr lang="en-US"/>
              <a:t>Click icon to add picture</a:t>
            </a:r>
            <a:endParaRPr lang="en-GB" dirty="0"/>
          </a:p>
        </p:txBody>
      </p:sp>
      <p:sp>
        <p:nvSpPr>
          <p:cNvPr id="18" name="Text Placeholder 23"/>
          <p:cNvSpPr>
            <a:spLocks noGrp="1"/>
          </p:cNvSpPr>
          <p:nvPr userDrawn="1">
            <p:ph type="body" sz="quarter" idx="17"/>
          </p:nvPr>
        </p:nvSpPr>
        <p:spPr>
          <a:xfrm>
            <a:off x="9186000" y="2304000"/>
            <a:ext cx="3006000" cy="2250000"/>
          </a:xfrm>
          <a:noFill/>
        </p:spPr>
        <p:txBody>
          <a:bodyPr lIns="288000" tIns="288000" rIns="288000" bIns="288000" anchor="ctr" anchorCtr="0"/>
          <a:lstStyle/>
          <a:p>
            <a:pPr lvl="0"/>
            <a:r>
              <a:rPr lang="en-US"/>
              <a:t>Edit Master text styles</a:t>
            </a:r>
          </a:p>
        </p:txBody>
      </p:sp>
      <p:sp>
        <p:nvSpPr>
          <p:cNvPr id="13" name="Content Placeholder 12"/>
          <p:cNvSpPr>
            <a:spLocks noGrp="1"/>
          </p:cNvSpPr>
          <p:nvPr userDrawn="1">
            <p:ph sz="quarter" idx="13"/>
          </p:nvPr>
        </p:nvSpPr>
        <p:spPr>
          <a:xfrm>
            <a:off x="838200" y="1728001"/>
            <a:ext cx="7535399" cy="43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t> </a:t>
              </a:r>
              <a:endParaRPr lang="en-GB" dirty="0"/>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20" name="Title 5">
            <a:extLst>
              <a:ext uri="{FF2B5EF4-FFF2-40B4-BE49-F238E27FC236}">
                <a16:creationId xmlns:a16="http://schemas.microsoft.com/office/drawing/2014/main" id="{6237A85F-369E-4018-B89E-9306631F938B}"/>
              </a:ext>
            </a:extLst>
          </p:cNvPr>
          <p:cNvSpPr txBox="1">
            <a:spLocks/>
          </p:cNvSpPr>
          <p:nvPr userDrawn="1"/>
        </p:nvSpPr>
        <p:spPr>
          <a:xfrm>
            <a:off x="0" y="280847"/>
            <a:ext cx="8373000" cy="886397"/>
          </a:xfrm>
          <a:prstGeom prst="rect">
            <a:avLst/>
          </a:prstGeom>
          <a:solidFill>
            <a:srgbClr val="FF0000"/>
          </a:solidFill>
          <a:ln>
            <a:solidFill>
              <a:srgbClr val="FF0000"/>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Tensioning Systems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25" name="Content Placeholder 12">
            <a:extLst>
              <a:ext uri="{FF2B5EF4-FFF2-40B4-BE49-F238E27FC236}">
                <a16:creationId xmlns:a16="http://schemas.microsoft.com/office/drawing/2014/main" id="{B29ADD08-B9DC-4976-93FF-08B848F14C88}"/>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1356127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5"/>
          </p:nvPr>
        </p:nvSpPr>
        <p:spPr>
          <a:xfrm>
            <a:off x="9186000" y="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6"/>
          </p:nvPr>
        </p:nvSpPr>
        <p:spPr>
          <a:xfrm>
            <a:off x="9186000" y="4608000"/>
            <a:ext cx="3006000" cy="2250000"/>
          </a:xfrm>
        </p:spPr>
        <p:txBody>
          <a:bodyPr/>
          <a:lstStyle/>
          <a:p>
            <a:r>
              <a:rPr lang="en-US"/>
              <a:t>Click icon to add picture</a:t>
            </a:r>
            <a:endParaRPr lang="en-GB" dirty="0"/>
          </a:p>
        </p:txBody>
      </p:sp>
      <p:sp>
        <p:nvSpPr>
          <p:cNvPr id="18" name="Text Placeholder 23"/>
          <p:cNvSpPr>
            <a:spLocks noGrp="1"/>
          </p:cNvSpPr>
          <p:nvPr userDrawn="1">
            <p:ph type="body" sz="quarter" idx="17"/>
          </p:nvPr>
        </p:nvSpPr>
        <p:spPr>
          <a:xfrm>
            <a:off x="9186000" y="2304000"/>
            <a:ext cx="3006000" cy="2250000"/>
          </a:xfrm>
          <a:noFill/>
        </p:spPr>
        <p:txBody>
          <a:bodyPr lIns="288000" tIns="288000" rIns="288000" bIns="288000" anchor="ctr" anchorCtr="0"/>
          <a:lstStyle/>
          <a:p>
            <a:pPr lvl="0"/>
            <a:r>
              <a:rPr lang="en-US"/>
              <a:t>Edit Master text styles</a:t>
            </a:r>
          </a:p>
        </p:txBody>
      </p:sp>
      <p:sp>
        <p:nvSpPr>
          <p:cNvPr id="13" name="Content Placeholder 12"/>
          <p:cNvSpPr>
            <a:spLocks noGrp="1"/>
          </p:cNvSpPr>
          <p:nvPr userDrawn="1">
            <p:ph sz="quarter" idx="13"/>
          </p:nvPr>
        </p:nvSpPr>
        <p:spPr>
          <a:xfrm>
            <a:off x="838200" y="1728001"/>
            <a:ext cx="7535399" cy="43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t> </a:t>
              </a:r>
              <a:endParaRPr lang="en-GB" dirty="0"/>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Title 5">
            <a:extLst>
              <a:ext uri="{FF2B5EF4-FFF2-40B4-BE49-F238E27FC236}">
                <a16:creationId xmlns:a16="http://schemas.microsoft.com/office/drawing/2014/main" id="{4FD39F75-CCC2-4D44-9865-170793040AA9}"/>
              </a:ext>
            </a:extLst>
          </p:cNvPr>
          <p:cNvSpPr txBox="1">
            <a:spLocks/>
          </p:cNvSpPr>
          <p:nvPr userDrawn="1"/>
        </p:nvSpPr>
        <p:spPr>
          <a:xfrm>
            <a:off x="0" y="280847"/>
            <a:ext cx="8373000" cy="886397"/>
          </a:xfrm>
          <a:prstGeom prst="rect">
            <a:avLst/>
          </a:prstGeom>
          <a:solidFill>
            <a:srgbClr val="13D318"/>
          </a:solidFill>
          <a:ln>
            <a:solidFill>
              <a:srgbClr val="13D318"/>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Drive Up Systems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24" name="Content Placeholder 12">
            <a:extLst>
              <a:ext uri="{FF2B5EF4-FFF2-40B4-BE49-F238E27FC236}">
                <a16:creationId xmlns:a16="http://schemas.microsoft.com/office/drawing/2014/main" id="{6CEC8BC6-BA23-4312-B155-3A95D0668477}"/>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14852843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5"/>
          </p:nvPr>
        </p:nvSpPr>
        <p:spPr>
          <a:xfrm>
            <a:off x="9186000" y="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6"/>
          </p:nvPr>
        </p:nvSpPr>
        <p:spPr>
          <a:xfrm>
            <a:off x="9186000" y="4608000"/>
            <a:ext cx="3006000" cy="2250000"/>
          </a:xfrm>
        </p:spPr>
        <p:txBody>
          <a:bodyPr/>
          <a:lstStyle/>
          <a:p>
            <a:r>
              <a:rPr lang="en-US"/>
              <a:t>Click icon to add picture</a:t>
            </a:r>
            <a:endParaRPr lang="en-GB" dirty="0"/>
          </a:p>
        </p:txBody>
      </p:sp>
      <p:sp>
        <p:nvSpPr>
          <p:cNvPr id="18" name="Text Placeholder 23"/>
          <p:cNvSpPr>
            <a:spLocks noGrp="1"/>
          </p:cNvSpPr>
          <p:nvPr userDrawn="1">
            <p:ph type="body" sz="quarter" idx="17"/>
          </p:nvPr>
        </p:nvSpPr>
        <p:spPr>
          <a:xfrm>
            <a:off x="9186000" y="2304000"/>
            <a:ext cx="3006000" cy="2250000"/>
          </a:xfrm>
          <a:noFill/>
        </p:spPr>
        <p:txBody>
          <a:bodyPr lIns="288000" tIns="288000" rIns="288000" bIns="288000" anchor="ctr" anchorCtr="0"/>
          <a:lstStyle/>
          <a:p>
            <a:pPr lvl="0"/>
            <a:r>
              <a:rPr lang="en-US"/>
              <a:t>Edit Master text styles</a:t>
            </a:r>
          </a:p>
        </p:txBody>
      </p:sp>
      <p:sp>
        <p:nvSpPr>
          <p:cNvPr id="13" name="Content Placeholder 12"/>
          <p:cNvSpPr>
            <a:spLocks noGrp="1"/>
          </p:cNvSpPr>
          <p:nvPr userDrawn="1">
            <p:ph sz="quarter" idx="13"/>
          </p:nvPr>
        </p:nvSpPr>
        <p:spPr>
          <a:xfrm>
            <a:off x="838200" y="1728001"/>
            <a:ext cx="7535399" cy="43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t> </a:t>
              </a:r>
              <a:endParaRPr lang="en-GB" dirty="0"/>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20" name="Title 5">
            <a:extLst>
              <a:ext uri="{FF2B5EF4-FFF2-40B4-BE49-F238E27FC236}">
                <a16:creationId xmlns:a16="http://schemas.microsoft.com/office/drawing/2014/main" id="{72C6B2F0-AC24-4786-9EFD-78EB5EEF6EA5}"/>
              </a:ext>
            </a:extLst>
          </p:cNvPr>
          <p:cNvSpPr txBox="1">
            <a:spLocks/>
          </p:cNvSpPr>
          <p:nvPr userDrawn="1"/>
        </p:nvSpPr>
        <p:spPr>
          <a:xfrm>
            <a:off x="0" y="280847"/>
            <a:ext cx="8373000" cy="886397"/>
          </a:xfrm>
          <a:prstGeom prst="rect">
            <a:avLst/>
          </a:prstGeom>
          <a:solidFill>
            <a:srgbClr val="FFC000"/>
          </a:solidFill>
          <a:ln>
            <a:solidFill>
              <a:srgbClr val="FFC000"/>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Services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25" name="Content Placeholder 12">
            <a:extLst>
              <a:ext uri="{FF2B5EF4-FFF2-40B4-BE49-F238E27FC236}">
                <a16:creationId xmlns:a16="http://schemas.microsoft.com/office/drawing/2014/main" id="{5B21E205-0A1C-4FD5-80AB-AF2714B39D88}"/>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41960750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5"/>
          </p:nvPr>
        </p:nvSpPr>
        <p:spPr>
          <a:xfrm>
            <a:off x="9186000" y="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6"/>
          </p:nvPr>
        </p:nvSpPr>
        <p:spPr>
          <a:xfrm>
            <a:off x="9186000" y="4608000"/>
            <a:ext cx="3006000" cy="2250000"/>
          </a:xfrm>
        </p:spPr>
        <p:txBody>
          <a:bodyPr/>
          <a:lstStyle/>
          <a:p>
            <a:r>
              <a:rPr lang="en-US"/>
              <a:t>Click icon to add picture</a:t>
            </a:r>
            <a:endParaRPr lang="en-GB" dirty="0"/>
          </a:p>
        </p:txBody>
      </p:sp>
      <p:sp>
        <p:nvSpPr>
          <p:cNvPr id="18" name="Text Placeholder 23"/>
          <p:cNvSpPr>
            <a:spLocks noGrp="1"/>
          </p:cNvSpPr>
          <p:nvPr userDrawn="1">
            <p:ph type="body" sz="quarter" idx="17"/>
          </p:nvPr>
        </p:nvSpPr>
        <p:spPr>
          <a:xfrm>
            <a:off x="9186000" y="2304000"/>
            <a:ext cx="3006000" cy="2250000"/>
          </a:xfrm>
          <a:noFill/>
        </p:spPr>
        <p:txBody>
          <a:bodyPr lIns="288000" tIns="288000" rIns="288000" bIns="288000" anchor="ctr" anchorCtr="0"/>
          <a:lstStyle/>
          <a:p>
            <a:pPr lvl="0"/>
            <a:r>
              <a:rPr lang="en-US"/>
              <a:t>Edit Master text styles</a:t>
            </a:r>
          </a:p>
        </p:txBody>
      </p:sp>
      <p:sp>
        <p:nvSpPr>
          <p:cNvPr id="13" name="Content Placeholder 12"/>
          <p:cNvSpPr>
            <a:spLocks noGrp="1"/>
          </p:cNvSpPr>
          <p:nvPr userDrawn="1">
            <p:ph sz="quarter" idx="13"/>
          </p:nvPr>
        </p:nvSpPr>
        <p:spPr>
          <a:xfrm>
            <a:off x="838200" y="1728001"/>
            <a:ext cx="7535399" cy="43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dirty="0"/>
                <a:t> </a:t>
              </a:r>
              <a:endParaRPr lang="en-GB" dirty="0"/>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Title 5">
            <a:extLst>
              <a:ext uri="{FF2B5EF4-FFF2-40B4-BE49-F238E27FC236}">
                <a16:creationId xmlns:a16="http://schemas.microsoft.com/office/drawing/2014/main" id="{31A0B087-558F-4D87-9E1F-A73E8950F440}"/>
              </a:ext>
            </a:extLst>
          </p:cNvPr>
          <p:cNvSpPr txBox="1">
            <a:spLocks/>
          </p:cNvSpPr>
          <p:nvPr userDrawn="1"/>
        </p:nvSpPr>
        <p:spPr>
          <a:xfrm>
            <a:off x="0" y="280847"/>
            <a:ext cx="8373000" cy="886397"/>
          </a:xfrm>
          <a:prstGeom prst="rect">
            <a:avLst/>
          </a:prstGeom>
          <a:solidFill>
            <a:schemeClr val="bg1">
              <a:lumMod val="50000"/>
            </a:schemeClr>
          </a:solidFill>
          <a:ln>
            <a:solidFill>
              <a:schemeClr val="bg1">
                <a:lumMod val="50000"/>
              </a:schemeClr>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a:solidFill>
                  <a:schemeClr val="bg1"/>
                </a:solidFill>
              </a:rPr>
              <a:t>Hydraulic Range </a:t>
            </a:r>
            <a:r>
              <a:rPr lang="en-GB" dirty="0">
                <a:solidFill>
                  <a:schemeClr val="bg1"/>
                </a:solidFill>
              </a:rPr>
              <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24" name="Content Placeholder 12">
            <a:extLst>
              <a:ext uri="{FF2B5EF4-FFF2-40B4-BE49-F238E27FC236}">
                <a16:creationId xmlns:a16="http://schemas.microsoft.com/office/drawing/2014/main" id="{9F862457-49DB-47F6-A87C-0D2699E1E916}"/>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42921059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ox grid 3 pictures and content vertical">
    <p:spTree>
      <p:nvGrpSpPr>
        <p:cNvPr id="1" name=""/>
        <p:cNvGrpSpPr/>
        <p:nvPr/>
      </p:nvGrpSpPr>
      <p:grpSpPr>
        <a:xfrm>
          <a:off x="0" y="0"/>
          <a:ext cx="0" cy="0"/>
          <a:chOff x="0" y="0"/>
          <a:chExt cx="0" cy="0"/>
        </a:xfrm>
      </p:grpSpPr>
      <p:grpSp>
        <p:nvGrpSpPr>
          <p:cNvPr id="3" name="Group 2"/>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5"/>
          </p:nvPr>
        </p:nvSpPr>
        <p:spPr>
          <a:xfrm>
            <a:off x="9186000" y="0"/>
            <a:ext cx="3006000" cy="2250000"/>
          </a:xfrm>
        </p:spPr>
        <p:txBody>
          <a:bodyPr/>
          <a:lstStyle/>
          <a:p>
            <a:r>
              <a:rPr lang="en-US"/>
              <a:t>Click icon to add picture</a:t>
            </a:r>
            <a:endParaRPr lang="en-GB" dirty="0"/>
          </a:p>
        </p:txBody>
      </p:sp>
      <p:sp>
        <p:nvSpPr>
          <p:cNvPr id="17" name="Picture Placeholder 15"/>
          <p:cNvSpPr>
            <a:spLocks noGrp="1"/>
          </p:cNvSpPr>
          <p:nvPr userDrawn="1">
            <p:ph type="pic" sz="quarter" idx="16"/>
          </p:nvPr>
        </p:nvSpPr>
        <p:spPr>
          <a:xfrm>
            <a:off x="9186000" y="4608000"/>
            <a:ext cx="3006000" cy="2250000"/>
          </a:xfrm>
        </p:spPr>
        <p:txBody>
          <a:bodyPr/>
          <a:lstStyle/>
          <a:p>
            <a:r>
              <a:rPr lang="en-US"/>
              <a:t>Click icon to add picture</a:t>
            </a:r>
            <a:endParaRPr lang="en-GB" dirty="0"/>
          </a:p>
        </p:txBody>
      </p:sp>
      <p:sp>
        <p:nvSpPr>
          <p:cNvPr id="19" name="Picture Placeholder 15"/>
          <p:cNvSpPr>
            <a:spLocks noGrp="1"/>
          </p:cNvSpPr>
          <p:nvPr userDrawn="1">
            <p:ph type="pic" sz="quarter" idx="19"/>
          </p:nvPr>
        </p:nvSpPr>
        <p:spPr>
          <a:xfrm>
            <a:off x="9186000" y="2304000"/>
            <a:ext cx="3006000" cy="2250000"/>
          </a:xfrm>
        </p:spPr>
        <p:txBody>
          <a:bodyPr/>
          <a:lstStyle/>
          <a:p>
            <a:r>
              <a:rPr lang="en-US"/>
              <a:t>Click icon to add picture</a:t>
            </a:r>
            <a:endParaRPr lang="en-GB" dirty="0"/>
          </a:p>
        </p:txBody>
      </p:sp>
      <p:sp>
        <p:nvSpPr>
          <p:cNvPr id="13" name="Content Placeholder 12"/>
          <p:cNvSpPr>
            <a:spLocks noGrp="1"/>
          </p:cNvSpPr>
          <p:nvPr userDrawn="1">
            <p:ph sz="quarter" idx="13"/>
          </p:nvPr>
        </p:nvSpPr>
        <p:spPr>
          <a:xfrm>
            <a:off x="838200" y="1728001"/>
            <a:ext cx="7535399" cy="43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itle Placeholder 11"/>
          <p:cNvSpPr>
            <a:spLocks noGrp="1"/>
          </p:cNvSpPr>
          <p:nvPr userDrawn="1">
            <p:ph type="title"/>
          </p:nvPr>
        </p:nvSpPr>
        <p:spPr>
          <a:xfrm>
            <a:off x="838200" y="504000"/>
            <a:ext cx="7534800" cy="492443"/>
          </a:xfrm>
          <a:prstGeom prst="rect">
            <a:avLst/>
          </a:prstGeom>
        </p:spPr>
        <p:txBody>
          <a:bodyPr vert="horz" lIns="0" tIns="0" rIns="0" bIns="0" rtlCol="0" anchor="t" anchorCtr="0">
            <a:spAutoFit/>
          </a:bodyPr>
          <a:lstStyle/>
          <a:p>
            <a:r>
              <a:rPr lang="en-US"/>
              <a:t>Click to edit Master title style</a:t>
            </a:r>
            <a:endParaRPr lang="en-GB" dirty="0"/>
          </a:p>
        </p:txBody>
      </p:sp>
      <p:grpSp>
        <p:nvGrpSpPr>
          <p:cNvPr id="15" name="Group 14">
            <a:extLst>
              <a:ext uri="{FF2B5EF4-FFF2-40B4-BE49-F238E27FC236}">
                <a16:creationId xmlns:a16="http://schemas.microsoft.com/office/drawing/2014/main" id="{2C92B683-C602-45BC-A1AB-B2A659CD0A2F}"/>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DAB75C93-2281-412A-9E95-C29377374651}"/>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2" name="Rectangle 21">
              <a:extLst>
                <a:ext uri="{FF2B5EF4-FFF2-40B4-BE49-F238E27FC236}">
                  <a16:creationId xmlns:a16="http://schemas.microsoft.com/office/drawing/2014/main" id="{C95E76CD-11DF-411B-BD8F-ECB9A1B473D6}"/>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3" name="Picture 22">
              <a:extLst>
                <a:ext uri="{FF2B5EF4-FFF2-40B4-BE49-F238E27FC236}">
                  <a16:creationId xmlns:a16="http://schemas.microsoft.com/office/drawing/2014/main" id="{F107C19F-859F-4171-8578-B23A02A4E18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11393948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ox grid 4 pictures, text and content">
    <p:spTree>
      <p:nvGrpSpPr>
        <p:cNvPr id="1" name=""/>
        <p:cNvGrpSpPr/>
        <p:nvPr/>
      </p:nvGrpSpPr>
      <p:grpSpPr>
        <a:xfrm>
          <a:off x="0" y="0"/>
          <a:ext cx="0" cy="0"/>
          <a:chOff x="0" y="0"/>
          <a:chExt cx="0" cy="0"/>
        </a:xfrm>
      </p:grpSpPr>
      <p:grpSp>
        <p:nvGrpSpPr>
          <p:cNvPr id="6" name="Group 5"/>
          <p:cNvGrpSpPr/>
          <p:nvPr userDrawn="1"/>
        </p:nvGrpSpPr>
        <p:grpSpPr>
          <a:xfrm>
            <a:off x="0" y="4608000"/>
            <a:ext cx="9130000" cy="2250000"/>
            <a:chOff x="0" y="4608000"/>
            <a:chExt cx="9130000" cy="2250000"/>
          </a:xfrm>
        </p:grpSpPr>
        <p:sp>
          <p:nvSpPr>
            <p:cNvPr id="9" name="Rectangle 8"/>
            <p:cNvSpPr/>
            <p:nvPr userDrawn="1"/>
          </p:nvSpPr>
          <p:spPr>
            <a:xfrm>
              <a:off x="61240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4608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3062000" y="460800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 name="Group 2"/>
          <p:cNvGrpSpPr/>
          <p:nvPr userDrawn="1"/>
        </p:nvGrpSpPr>
        <p:grpSpPr>
          <a:xfrm>
            <a:off x="9186000" y="0"/>
            <a:ext cx="3006000" cy="6858000"/>
            <a:chOff x="9186000" y="0"/>
            <a:chExt cx="3006000" cy="6858000"/>
          </a:xfrm>
        </p:grpSpPr>
        <p:sp>
          <p:nvSpPr>
            <p:cNvPr id="8" name="Rectangle 7"/>
            <p:cNvSpPr/>
            <p:nvPr userDrawn="1"/>
          </p:nvSpPr>
          <p:spPr>
            <a:xfrm>
              <a:off x="9186000" y="4608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9186000" y="2304000"/>
              <a:ext cx="3006000" cy="2250000"/>
            </a:xfrm>
            <a:prstGeom prst="rect">
              <a:avLst/>
            </a:prstGeom>
            <a:solidFill>
              <a:srgbClr val="FF8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1" name="Text Placeholder 23"/>
          <p:cNvSpPr>
            <a:spLocks noGrp="1"/>
          </p:cNvSpPr>
          <p:nvPr userDrawn="1">
            <p:ph type="body" sz="quarter" idx="18"/>
          </p:nvPr>
        </p:nvSpPr>
        <p:spPr>
          <a:xfrm>
            <a:off x="9186000" y="2304000"/>
            <a:ext cx="3006000" cy="2250000"/>
          </a:xfrm>
          <a:noFill/>
        </p:spPr>
        <p:txBody>
          <a:bodyPr lIns="288000" tIns="288000" rIns="288000" bIns="288000" anchor="ctr" anchorCtr="0"/>
          <a:lstStyle>
            <a:lvl1pPr>
              <a:defRPr>
                <a:solidFill>
                  <a:srgbClr val="FFFFFF"/>
                </a:solidFill>
              </a:defRPr>
            </a:lvl1pPr>
          </a:lstStyle>
          <a:p>
            <a:pPr lvl="0"/>
            <a:r>
              <a:rPr lang="en-US"/>
              <a:t>Edit Master text styles</a:t>
            </a:r>
          </a:p>
        </p:txBody>
      </p:sp>
      <p:sp>
        <p:nvSpPr>
          <p:cNvPr id="22" name="Picture Placeholder 15"/>
          <p:cNvSpPr>
            <a:spLocks noGrp="1"/>
          </p:cNvSpPr>
          <p:nvPr userDrawn="1">
            <p:ph type="pic" sz="quarter" idx="19"/>
          </p:nvPr>
        </p:nvSpPr>
        <p:spPr>
          <a:xfrm>
            <a:off x="9186000" y="0"/>
            <a:ext cx="3006000" cy="2250000"/>
          </a:xfrm>
        </p:spPr>
        <p:txBody>
          <a:bodyPr/>
          <a:lstStyle/>
          <a:p>
            <a:r>
              <a:rPr lang="en-US"/>
              <a:t>Click icon to add picture</a:t>
            </a:r>
            <a:endParaRPr lang="en-GB" dirty="0"/>
          </a:p>
        </p:txBody>
      </p:sp>
      <p:sp>
        <p:nvSpPr>
          <p:cNvPr id="16" name="Picture Placeholder 15"/>
          <p:cNvSpPr>
            <a:spLocks noGrp="1"/>
          </p:cNvSpPr>
          <p:nvPr userDrawn="1">
            <p:ph type="pic" sz="quarter" idx="14"/>
          </p:nvPr>
        </p:nvSpPr>
        <p:spPr>
          <a:xfrm>
            <a:off x="9186000" y="4608000"/>
            <a:ext cx="3006000" cy="2250000"/>
          </a:xfrm>
        </p:spPr>
        <p:txBody>
          <a:bodyPr/>
          <a:lstStyle/>
          <a:p>
            <a:r>
              <a:rPr lang="en-US"/>
              <a:t>Click icon to add picture</a:t>
            </a:r>
            <a:endParaRPr lang="en-GB" dirty="0"/>
          </a:p>
        </p:txBody>
      </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25" name="Text Placeholder 23"/>
          <p:cNvSpPr>
            <a:spLocks noGrp="1"/>
          </p:cNvSpPr>
          <p:nvPr userDrawn="1">
            <p:ph type="body" sz="quarter" idx="17"/>
          </p:nvPr>
        </p:nvSpPr>
        <p:spPr>
          <a:xfrm>
            <a:off x="6124000" y="4608000"/>
            <a:ext cx="3006000" cy="1962000"/>
          </a:xfrm>
          <a:noFill/>
        </p:spPr>
        <p:txBody>
          <a:bodyPr lIns="288000" tIns="288000" rIns="288000" bIns="288000" anchor="ctr" anchorCtr="0"/>
          <a:lstStyle>
            <a:lvl1pPr>
              <a:defRPr>
                <a:solidFill>
                  <a:srgbClr val="FFFFFF"/>
                </a:solidFill>
              </a:defRPr>
            </a:lvl1pPr>
          </a:lstStyle>
          <a:p>
            <a:pPr lvl="0"/>
            <a:r>
              <a:rPr lang="en-US"/>
              <a:t>Edit Master text styles</a:t>
            </a:r>
          </a:p>
        </p:txBody>
      </p:sp>
      <p:sp>
        <p:nvSpPr>
          <p:cNvPr id="23" name="Picture Placeholder 15"/>
          <p:cNvSpPr>
            <a:spLocks noGrp="1"/>
          </p:cNvSpPr>
          <p:nvPr userDrawn="1">
            <p:ph type="pic" sz="quarter" idx="20"/>
          </p:nvPr>
        </p:nvSpPr>
        <p:spPr>
          <a:xfrm>
            <a:off x="3062000" y="4608000"/>
            <a:ext cx="3006000" cy="2250000"/>
          </a:xfrm>
        </p:spPr>
        <p:txBody>
          <a:bodyPr/>
          <a:lstStyle/>
          <a:p>
            <a:r>
              <a:rPr lang="en-US"/>
              <a:t>Click icon to add picture</a:t>
            </a:r>
            <a:endParaRPr lang="en-GB" dirty="0"/>
          </a:p>
        </p:txBody>
      </p:sp>
      <p:sp>
        <p:nvSpPr>
          <p:cNvPr id="13" name="Content Placeholder 12"/>
          <p:cNvSpPr>
            <a:spLocks noGrp="1"/>
          </p:cNvSpPr>
          <p:nvPr userDrawn="1">
            <p:ph sz="quarter" idx="13"/>
          </p:nvPr>
        </p:nvSpPr>
        <p:spPr>
          <a:xfrm>
            <a:off x="838199" y="1728001"/>
            <a:ext cx="7534800" cy="280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6" name="Title Placeholder 11"/>
          <p:cNvSpPr>
            <a:spLocks noGrp="1"/>
          </p:cNvSpPr>
          <p:nvPr userDrawn="1">
            <p:ph type="title"/>
          </p:nvPr>
        </p:nvSpPr>
        <p:spPr>
          <a:xfrm>
            <a:off x="838200" y="504000"/>
            <a:ext cx="7534800" cy="492443"/>
          </a:xfrm>
          <a:prstGeom prst="rect">
            <a:avLst/>
          </a:prstGeom>
        </p:spPr>
        <p:txBody>
          <a:bodyPr vert="horz" lIns="0" tIns="0" rIns="0" bIns="0" rtlCol="0" anchor="t" anchorCtr="0">
            <a:spAutoFit/>
          </a:bodyPr>
          <a:lstStyle/>
          <a:p>
            <a:r>
              <a:rPr lang="en-US"/>
              <a:t>Click to edit Master title style</a:t>
            </a:r>
            <a:endParaRPr lang="en-GB" dirty="0"/>
          </a:p>
        </p:txBody>
      </p:sp>
      <p:grpSp>
        <p:nvGrpSpPr>
          <p:cNvPr id="20" name="Group 19">
            <a:extLst>
              <a:ext uri="{FF2B5EF4-FFF2-40B4-BE49-F238E27FC236}">
                <a16:creationId xmlns:a16="http://schemas.microsoft.com/office/drawing/2014/main" id="{70790F59-F48D-4390-9AF5-070DC50E4C7E}"/>
              </a:ext>
            </a:extLst>
          </p:cNvPr>
          <p:cNvGrpSpPr/>
          <p:nvPr userDrawn="1"/>
        </p:nvGrpSpPr>
        <p:grpSpPr>
          <a:xfrm>
            <a:off x="-600" y="6055612"/>
            <a:ext cx="12193200" cy="806400"/>
            <a:chOff x="-600" y="3025800"/>
            <a:chExt cx="12193200" cy="806400"/>
          </a:xfrm>
        </p:grpSpPr>
        <p:sp>
          <p:nvSpPr>
            <p:cNvPr id="27" name="Picture Placeholder 8">
              <a:extLst>
                <a:ext uri="{FF2B5EF4-FFF2-40B4-BE49-F238E27FC236}">
                  <a16:creationId xmlns:a16="http://schemas.microsoft.com/office/drawing/2014/main" id="{F956E21C-9013-46DC-8D04-1074F555E77A}"/>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8" name="Rectangle 27">
              <a:extLst>
                <a:ext uri="{FF2B5EF4-FFF2-40B4-BE49-F238E27FC236}">
                  <a16:creationId xmlns:a16="http://schemas.microsoft.com/office/drawing/2014/main" id="{2C033D5D-BEDE-451E-9B06-936F6B310686}"/>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9" name="Picture 28">
              <a:extLst>
                <a:ext uri="{FF2B5EF4-FFF2-40B4-BE49-F238E27FC236}">
                  <a16:creationId xmlns:a16="http://schemas.microsoft.com/office/drawing/2014/main" id="{D2830F15-5973-42A0-8EFA-7977823291DC}"/>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16223243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ox grid 6 pictures and content">
    <p:spTree>
      <p:nvGrpSpPr>
        <p:cNvPr id="1" name=""/>
        <p:cNvGrpSpPr/>
        <p:nvPr/>
      </p:nvGrpSpPr>
      <p:grpSpPr>
        <a:xfrm>
          <a:off x="0" y="0"/>
          <a:ext cx="0" cy="0"/>
          <a:chOff x="0" y="0"/>
          <a:chExt cx="0" cy="0"/>
        </a:xfrm>
      </p:grpSpPr>
      <p:grpSp>
        <p:nvGrpSpPr>
          <p:cNvPr id="4" name="Group 3"/>
          <p:cNvGrpSpPr/>
          <p:nvPr userDrawn="1"/>
        </p:nvGrpSpPr>
        <p:grpSpPr>
          <a:xfrm>
            <a:off x="0" y="4608000"/>
            <a:ext cx="9130000" cy="2250000"/>
            <a:chOff x="0" y="4608000"/>
            <a:chExt cx="9130000" cy="2250000"/>
          </a:xfrm>
        </p:grpSpPr>
        <p:sp>
          <p:nvSpPr>
            <p:cNvPr id="9" name="Rectangle 8"/>
            <p:cNvSpPr/>
            <p:nvPr userDrawn="1"/>
          </p:nvSpPr>
          <p:spPr>
            <a:xfrm>
              <a:off x="61240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4608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3062000" y="460800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 name="Group 4"/>
          <p:cNvGrpSpPr/>
          <p:nvPr userDrawn="1"/>
        </p:nvGrpSpPr>
        <p:grpSpPr>
          <a:xfrm>
            <a:off x="9186000" y="0"/>
            <a:ext cx="3006000" cy="6858000"/>
            <a:chOff x="9186000" y="0"/>
            <a:chExt cx="3006000" cy="6858000"/>
          </a:xfrm>
        </p:grpSpPr>
        <p:sp>
          <p:nvSpPr>
            <p:cNvPr id="8" name="Rectangle 7"/>
            <p:cNvSpPr/>
            <p:nvPr userDrawn="1"/>
          </p:nvSpPr>
          <p:spPr>
            <a:xfrm>
              <a:off x="9186000" y="4608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9186000" y="2304000"/>
              <a:ext cx="3006000" cy="2250000"/>
            </a:xfrm>
            <a:prstGeom prst="rect">
              <a:avLst/>
            </a:prstGeom>
            <a:solidFill>
              <a:srgbClr val="FF8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23" name="Picture Placeholder 15"/>
          <p:cNvSpPr>
            <a:spLocks noGrp="1"/>
          </p:cNvSpPr>
          <p:nvPr userDrawn="1">
            <p:ph type="pic" sz="quarter" idx="20"/>
          </p:nvPr>
        </p:nvSpPr>
        <p:spPr>
          <a:xfrm>
            <a:off x="3062000" y="4608000"/>
            <a:ext cx="3006000" cy="2250000"/>
          </a:xfrm>
        </p:spPr>
        <p:txBody>
          <a:bodyPr/>
          <a:lstStyle/>
          <a:p>
            <a:r>
              <a:rPr lang="en-US"/>
              <a:t>Click icon to add picture</a:t>
            </a:r>
            <a:endParaRPr lang="en-GB" dirty="0"/>
          </a:p>
        </p:txBody>
      </p:sp>
      <p:sp>
        <p:nvSpPr>
          <p:cNvPr id="24" name="Picture Placeholder 15"/>
          <p:cNvSpPr>
            <a:spLocks noGrp="1"/>
          </p:cNvSpPr>
          <p:nvPr userDrawn="1">
            <p:ph type="pic" sz="quarter" idx="21"/>
          </p:nvPr>
        </p:nvSpPr>
        <p:spPr>
          <a:xfrm>
            <a:off x="6124000" y="4608000"/>
            <a:ext cx="3006000" cy="2250000"/>
          </a:xfrm>
        </p:spPr>
        <p:txBody>
          <a:bodyPr/>
          <a:lstStyle>
            <a:lvl1pPr>
              <a:defRPr>
                <a:solidFill>
                  <a:srgbClr val="FFFFFF"/>
                </a:solidFill>
              </a:defRPr>
            </a:lvl1pPr>
          </a:lstStyle>
          <a:p>
            <a:r>
              <a:rPr lang="en-US"/>
              <a:t>Click icon to add picture</a:t>
            </a:r>
            <a:endParaRPr lang="en-GB" dirty="0"/>
          </a:p>
        </p:txBody>
      </p:sp>
      <p:sp>
        <p:nvSpPr>
          <p:cNvPr id="16" name="Picture Placeholder 15"/>
          <p:cNvSpPr>
            <a:spLocks noGrp="1"/>
          </p:cNvSpPr>
          <p:nvPr userDrawn="1">
            <p:ph type="pic" sz="quarter" idx="14"/>
          </p:nvPr>
        </p:nvSpPr>
        <p:spPr>
          <a:xfrm>
            <a:off x="9186000" y="4608000"/>
            <a:ext cx="3006000" cy="2250000"/>
          </a:xfrm>
        </p:spPr>
        <p:txBody>
          <a:bodyPr/>
          <a:lstStyle/>
          <a:p>
            <a:r>
              <a:rPr lang="en-US"/>
              <a:t>Click icon to add picture</a:t>
            </a:r>
            <a:endParaRPr lang="en-GB" dirty="0"/>
          </a:p>
        </p:txBody>
      </p:sp>
      <p:sp>
        <p:nvSpPr>
          <p:cNvPr id="22" name="Picture Placeholder 15"/>
          <p:cNvSpPr>
            <a:spLocks noGrp="1"/>
          </p:cNvSpPr>
          <p:nvPr userDrawn="1">
            <p:ph type="pic" sz="quarter" idx="19"/>
          </p:nvPr>
        </p:nvSpPr>
        <p:spPr>
          <a:xfrm>
            <a:off x="9186000" y="0"/>
            <a:ext cx="3006000" cy="2250000"/>
          </a:xfrm>
        </p:spPr>
        <p:txBody>
          <a:bodyPr/>
          <a:lstStyle/>
          <a:p>
            <a:r>
              <a:rPr lang="en-US"/>
              <a:t>Click icon to add picture</a:t>
            </a:r>
            <a:endParaRPr lang="en-GB" dirty="0"/>
          </a:p>
        </p:txBody>
      </p:sp>
      <p:sp>
        <p:nvSpPr>
          <p:cNvPr id="27" name="Picture Placeholder 15"/>
          <p:cNvSpPr>
            <a:spLocks noGrp="1"/>
          </p:cNvSpPr>
          <p:nvPr userDrawn="1">
            <p:ph type="pic" sz="quarter" idx="22"/>
          </p:nvPr>
        </p:nvSpPr>
        <p:spPr>
          <a:xfrm>
            <a:off x="9186000" y="2304000"/>
            <a:ext cx="3006000" cy="2250000"/>
          </a:xfrm>
        </p:spPr>
        <p:txBody>
          <a:bodyPr/>
          <a:lstStyle/>
          <a:p>
            <a:r>
              <a:rPr lang="en-US"/>
              <a:t>Click icon to add picture</a:t>
            </a:r>
            <a:endParaRPr lang="en-GB" dirty="0"/>
          </a:p>
        </p:txBody>
      </p:sp>
      <p:sp>
        <p:nvSpPr>
          <p:cNvPr id="13" name="Content Placeholder 12"/>
          <p:cNvSpPr>
            <a:spLocks noGrp="1"/>
          </p:cNvSpPr>
          <p:nvPr userDrawn="1">
            <p:ph sz="quarter" idx="13"/>
          </p:nvPr>
        </p:nvSpPr>
        <p:spPr>
          <a:xfrm>
            <a:off x="838199" y="1728001"/>
            <a:ext cx="7534800" cy="2808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itle Placeholder 11"/>
          <p:cNvSpPr>
            <a:spLocks noGrp="1"/>
          </p:cNvSpPr>
          <p:nvPr userDrawn="1">
            <p:ph type="title"/>
          </p:nvPr>
        </p:nvSpPr>
        <p:spPr>
          <a:xfrm>
            <a:off x="838200" y="504000"/>
            <a:ext cx="7534800" cy="492443"/>
          </a:xfrm>
          <a:prstGeom prst="rect">
            <a:avLst/>
          </a:prstGeom>
        </p:spPr>
        <p:txBody>
          <a:bodyPr vert="horz" lIns="0" tIns="0" rIns="0" bIns="0" rtlCol="0" anchor="t" anchorCtr="0">
            <a:spAutoFit/>
          </a:bodyPr>
          <a:lstStyle/>
          <a:p>
            <a:r>
              <a:rPr lang="en-US"/>
              <a:t>Click to edit Master title style</a:t>
            </a:r>
            <a:endParaRPr lang="en-GB" dirty="0"/>
          </a:p>
        </p:txBody>
      </p:sp>
      <p:grpSp>
        <p:nvGrpSpPr>
          <p:cNvPr id="20" name="Group 19">
            <a:extLst>
              <a:ext uri="{FF2B5EF4-FFF2-40B4-BE49-F238E27FC236}">
                <a16:creationId xmlns:a16="http://schemas.microsoft.com/office/drawing/2014/main" id="{85F8CC97-FFFD-4C39-A1C5-656B73630AA4}"/>
              </a:ext>
            </a:extLst>
          </p:cNvPr>
          <p:cNvGrpSpPr/>
          <p:nvPr userDrawn="1"/>
        </p:nvGrpSpPr>
        <p:grpSpPr>
          <a:xfrm>
            <a:off x="-600" y="6055612"/>
            <a:ext cx="12193200" cy="806400"/>
            <a:chOff x="-600" y="3025800"/>
            <a:chExt cx="12193200" cy="806400"/>
          </a:xfrm>
        </p:grpSpPr>
        <p:sp>
          <p:nvSpPr>
            <p:cNvPr id="25" name="Picture Placeholder 8">
              <a:extLst>
                <a:ext uri="{FF2B5EF4-FFF2-40B4-BE49-F238E27FC236}">
                  <a16:creationId xmlns:a16="http://schemas.microsoft.com/office/drawing/2014/main" id="{EE460B6C-8F94-4E4D-BA9D-44F3A5F0CD57}"/>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8" name="Rectangle 27">
              <a:extLst>
                <a:ext uri="{FF2B5EF4-FFF2-40B4-BE49-F238E27FC236}">
                  <a16:creationId xmlns:a16="http://schemas.microsoft.com/office/drawing/2014/main" id="{585A389C-742A-4A7A-95CB-0977375F7191}"/>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9" name="Picture 28">
              <a:extLst>
                <a:ext uri="{FF2B5EF4-FFF2-40B4-BE49-F238E27FC236}">
                  <a16:creationId xmlns:a16="http://schemas.microsoft.com/office/drawing/2014/main" id="{8969A645-F704-4E20-8B22-D7F6FF13802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1742144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ox grid 5 pictures and text">
    <p:spTree>
      <p:nvGrpSpPr>
        <p:cNvPr id="1" name=""/>
        <p:cNvGrpSpPr/>
        <p:nvPr/>
      </p:nvGrpSpPr>
      <p:grpSpPr>
        <a:xfrm>
          <a:off x="0" y="0"/>
          <a:ext cx="0" cy="0"/>
          <a:chOff x="0" y="0"/>
          <a:chExt cx="0" cy="0"/>
        </a:xfrm>
      </p:grpSpPr>
      <p:grpSp>
        <p:nvGrpSpPr>
          <p:cNvPr id="2" name="Group 1"/>
          <p:cNvGrpSpPr/>
          <p:nvPr userDrawn="1"/>
        </p:nvGrpSpPr>
        <p:grpSpPr>
          <a:xfrm>
            <a:off x="0" y="0"/>
            <a:ext cx="12192000" cy="6858000"/>
            <a:chOff x="0" y="0"/>
            <a:chExt cx="12192000" cy="6858000"/>
          </a:xfrm>
        </p:grpSpPr>
        <p:sp>
          <p:nvSpPr>
            <p:cNvPr id="10" name="Rectangle 9"/>
            <p:cNvSpPr/>
            <p:nvPr userDrawn="1"/>
          </p:nvSpPr>
          <p:spPr>
            <a:xfrm>
              <a:off x="0" y="4608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userDrawn="1"/>
          </p:nvSpPr>
          <p:spPr>
            <a:xfrm>
              <a:off x="0" y="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6118800" y="4608000"/>
              <a:ext cx="60732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userDrawn="1"/>
          </p:nvSpPr>
          <p:spPr>
            <a:xfrm>
              <a:off x="0" y="2304000"/>
              <a:ext cx="91296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dirty="0">
                <a:solidFill>
                  <a:srgbClr val="5F5F64"/>
                </a:solidFill>
              </a:endParaRPr>
            </a:p>
          </p:txBody>
        </p:sp>
        <p:sp>
          <p:nvSpPr>
            <p:cNvPr id="17" name="Rectangle 16"/>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9186000" y="2304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30594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userDrawn="1"/>
          </p:nvSpPr>
          <p:spPr>
            <a:xfrm>
              <a:off x="6124000" y="0"/>
              <a:ext cx="3006000" cy="2250000"/>
            </a:xfrm>
            <a:prstGeom prst="rect">
              <a:avLst/>
            </a:prstGeom>
            <a:solidFill>
              <a:srgbClr val="88C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userDrawn="1"/>
          </p:nvSpPr>
          <p:spPr>
            <a:xfrm>
              <a:off x="3062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2" name="Picture Placeholder 15"/>
          <p:cNvSpPr>
            <a:spLocks noGrp="1"/>
          </p:cNvSpPr>
          <p:nvPr userDrawn="1">
            <p:ph type="pic" sz="quarter" idx="19"/>
          </p:nvPr>
        </p:nvSpPr>
        <p:spPr>
          <a:xfrm>
            <a:off x="0" y="0"/>
            <a:ext cx="3006000" cy="2250000"/>
          </a:xfrm>
        </p:spPr>
        <p:txBody>
          <a:bodyPr/>
          <a:lstStyle>
            <a:lvl1pPr>
              <a:defRPr>
                <a:solidFill>
                  <a:srgbClr val="5F5F64"/>
                </a:solidFill>
              </a:defRPr>
            </a:lvl1pPr>
          </a:lstStyle>
          <a:p>
            <a:r>
              <a:rPr lang="en-US"/>
              <a:t>Click icon to add picture</a:t>
            </a:r>
            <a:endParaRPr lang="en-GB" dirty="0"/>
          </a:p>
        </p:txBody>
      </p:sp>
      <p:sp>
        <p:nvSpPr>
          <p:cNvPr id="34" name="Text Placeholder 23"/>
          <p:cNvSpPr>
            <a:spLocks noGrp="1"/>
          </p:cNvSpPr>
          <p:nvPr userDrawn="1">
            <p:ph type="body" sz="quarter" idx="23"/>
          </p:nvPr>
        </p:nvSpPr>
        <p:spPr>
          <a:xfrm>
            <a:off x="0" y="2304000"/>
            <a:ext cx="9130000" cy="2250000"/>
          </a:xfrm>
          <a:noFill/>
        </p:spPr>
        <p:txBody>
          <a:bodyPr lIns="648000" tIns="648000" rIns="648000" bIns="648000" anchor="ctr" anchorCtr="0"/>
          <a:lstStyle>
            <a:lvl1pPr>
              <a:defRPr>
                <a:solidFill>
                  <a:srgbClr val="5F5F64"/>
                </a:solidFill>
              </a:defRPr>
            </a:lvl1pPr>
          </a:lstStyle>
          <a:p>
            <a:pPr lvl="0"/>
            <a:r>
              <a:rPr lang="en-US"/>
              <a:t>Edit Master text styles</a:t>
            </a:r>
          </a:p>
        </p:txBody>
      </p:sp>
      <p:sp>
        <p:nvSpPr>
          <p:cNvPr id="29" name="Picture Placeholder 15"/>
          <p:cNvSpPr>
            <a:spLocks noGrp="1"/>
          </p:cNvSpPr>
          <p:nvPr userDrawn="1">
            <p:ph type="pic" sz="quarter" idx="20"/>
          </p:nvPr>
        </p:nvSpPr>
        <p:spPr>
          <a:xfrm>
            <a:off x="3062000" y="0"/>
            <a:ext cx="3006000" cy="2250000"/>
          </a:xfrm>
        </p:spPr>
        <p:txBody>
          <a:bodyPr/>
          <a:lstStyle/>
          <a:p>
            <a:r>
              <a:rPr lang="en-US"/>
              <a:t>Click icon to add picture</a:t>
            </a:r>
            <a:endParaRPr lang="en-GB" dirty="0"/>
          </a:p>
        </p:txBody>
      </p:sp>
      <p:sp>
        <p:nvSpPr>
          <p:cNvPr id="30" name="Text Placeholder 23"/>
          <p:cNvSpPr>
            <a:spLocks noGrp="1"/>
          </p:cNvSpPr>
          <p:nvPr userDrawn="1">
            <p:ph type="body" sz="quarter" idx="21"/>
          </p:nvPr>
        </p:nvSpPr>
        <p:spPr>
          <a:xfrm>
            <a:off x="6124000" y="0"/>
            <a:ext cx="3006000" cy="2250000"/>
          </a:xfrm>
          <a:noFill/>
        </p:spPr>
        <p:txBody>
          <a:bodyPr lIns="288000" tIns="288000" rIns="288000" bIns="288000" anchor="ctr" anchorCtr="0"/>
          <a:lstStyle>
            <a:lvl1pPr>
              <a:defRPr>
                <a:solidFill>
                  <a:srgbClr val="FFFFFF"/>
                </a:solidFill>
              </a:defRPr>
            </a:lvl1pPr>
          </a:lstStyle>
          <a:p>
            <a:pPr lvl="0"/>
            <a:r>
              <a:rPr lang="en-US" dirty="0"/>
              <a:t>Edit Master text styles</a:t>
            </a:r>
          </a:p>
        </p:txBody>
      </p:sp>
      <p:sp>
        <p:nvSpPr>
          <p:cNvPr id="35" name="Picture Placeholder 15"/>
          <p:cNvSpPr>
            <a:spLocks noGrp="1"/>
          </p:cNvSpPr>
          <p:nvPr userDrawn="1">
            <p:ph type="pic" sz="quarter" idx="24"/>
          </p:nvPr>
        </p:nvSpPr>
        <p:spPr>
          <a:xfrm>
            <a:off x="9186000" y="0"/>
            <a:ext cx="3006000" cy="2250000"/>
          </a:xfrm>
        </p:spPr>
        <p:txBody>
          <a:bodyPr/>
          <a:lstStyle/>
          <a:p>
            <a:r>
              <a:rPr lang="en-US"/>
              <a:t>Click icon to add picture</a:t>
            </a:r>
            <a:endParaRPr lang="en-GB" dirty="0"/>
          </a:p>
        </p:txBody>
      </p:sp>
      <p:sp>
        <p:nvSpPr>
          <p:cNvPr id="31" name="Text Placeholder 23"/>
          <p:cNvSpPr>
            <a:spLocks noGrp="1"/>
          </p:cNvSpPr>
          <p:nvPr userDrawn="1">
            <p:ph type="body" sz="quarter" idx="22"/>
          </p:nvPr>
        </p:nvSpPr>
        <p:spPr>
          <a:xfrm>
            <a:off x="9186000" y="2304000"/>
            <a:ext cx="3006000" cy="2250000"/>
          </a:xfrm>
          <a:noFill/>
        </p:spPr>
        <p:txBody>
          <a:bodyPr lIns="288000" tIns="288000" rIns="288000" bIns="288000" anchor="ctr" anchorCtr="0"/>
          <a:lstStyle>
            <a:lvl1pPr>
              <a:defRPr>
                <a:solidFill>
                  <a:srgbClr val="FFFFFF"/>
                </a:solidFill>
              </a:defRPr>
            </a:lvl1pPr>
          </a:lstStyle>
          <a:p>
            <a:pPr lvl="0"/>
            <a:r>
              <a:rPr lang="en-US"/>
              <a:t>Edit Master text styles</a:t>
            </a:r>
          </a:p>
        </p:txBody>
      </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16" name="Picture Placeholder 15"/>
          <p:cNvSpPr>
            <a:spLocks noGrp="1"/>
          </p:cNvSpPr>
          <p:nvPr userDrawn="1">
            <p:ph type="pic" sz="quarter" idx="14"/>
          </p:nvPr>
        </p:nvSpPr>
        <p:spPr>
          <a:xfrm>
            <a:off x="6118800" y="4608000"/>
            <a:ext cx="6073200" cy="2250000"/>
          </a:xfrm>
        </p:spPr>
        <p:txBody>
          <a:bodyPr/>
          <a:lstStyle/>
          <a:p>
            <a:r>
              <a:rPr lang="en-US"/>
              <a:t>Click icon to add picture</a:t>
            </a:r>
            <a:endParaRPr lang="en-GB" dirty="0"/>
          </a:p>
        </p:txBody>
      </p:sp>
      <p:sp>
        <p:nvSpPr>
          <p:cNvPr id="24" name="Text Placeholder 23"/>
          <p:cNvSpPr>
            <a:spLocks noGrp="1"/>
          </p:cNvSpPr>
          <p:nvPr userDrawn="1">
            <p:ph type="body" sz="quarter" idx="16"/>
          </p:nvPr>
        </p:nvSpPr>
        <p:spPr>
          <a:xfrm>
            <a:off x="3059400" y="4608000"/>
            <a:ext cx="3006000" cy="1962000"/>
          </a:xfrm>
          <a:noFill/>
        </p:spPr>
        <p:txBody>
          <a:bodyPr lIns="288000" tIns="288000" rIns="288000" bIns="288000" anchor="ctr" anchorCtr="0"/>
          <a:lstStyle>
            <a:lvl1pPr>
              <a:defRPr>
                <a:solidFill>
                  <a:srgbClr val="FFFFFF"/>
                </a:solidFill>
              </a:defRPr>
            </a:lvl1pPr>
          </a:lstStyle>
          <a:p>
            <a:pPr lvl="0"/>
            <a:r>
              <a:rPr lang="en-US"/>
              <a:t>Edit Master text styles</a:t>
            </a:r>
          </a:p>
        </p:txBody>
      </p:sp>
      <p:sp>
        <p:nvSpPr>
          <p:cNvPr id="33" name="Rectangle 32"/>
          <p:cNvSpPr/>
          <p:nvPr userDrawn="1"/>
        </p:nvSpPr>
        <p:spPr>
          <a:xfrm>
            <a:off x="0" y="1276478"/>
            <a:ext cx="9130000" cy="225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5" name="Group 24">
            <a:extLst>
              <a:ext uri="{FF2B5EF4-FFF2-40B4-BE49-F238E27FC236}">
                <a16:creationId xmlns:a16="http://schemas.microsoft.com/office/drawing/2014/main" id="{5F4887BB-0496-40C9-A1FE-6F17E2397FF7}"/>
              </a:ext>
            </a:extLst>
          </p:cNvPr>
          <p:cNvGrpSpPr/>
          <p:nvPr userDrawn="1"/>
        </p:nvGrpSpPr>
        <p:grpSpPr>
          <a:xfrm>
            <a:off x="-600" y="6055612"/>
            <a:ext cx="12193200" cy="806400"/>
            <a:chOff x="-600" y="3025800"/>
            <a:chExt cx="12193200" cy="806400"/>
          </a:xfrm>
        </p:grpSpPr>
        <p:sp>
          <p:nvSpPr>
            <p:cNvPr id="32" name="Picture Placeholder 8">
              <a:extLst>
                <a:ext uri="{FF2B5EF4-FFF2-40B4-BE49-F238E27FC236}">
                  <a16:creationId xmlns:a16="http://schemas.microsoft.com/office/drawing/2014/main" id="{404339C8-1BFB-4407-BD6B-64712F982CF8}"/>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36" name="Rectangle 35">
              <a:extLst>
                <a:ext uri="{FF2B5EF4-FFF2-40B4-BE49-F238E27FC236}">
                  <a16:creationId xmlns:a16="http://schemas.microsoft.com/office/drawing/2014/main" id="{2B744E96-CA00-4298-9D70-56395A4BB06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37" name="Picture 36">
              <a:extLst>
                <a:ext uri="{FF2B5EF4-FFF2-40B4-BE49-F238E27FC236}">
                  <a16:creationId xmlns:a16="http://schemas.microsoft.com/office/drawing/2014/main" id="{6C175436-EF80-4047-872F-C9CEDEFF779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16643650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ox grid 8 pictures">
    <p:spTree>
      <p:nvGrpSpPr>
        <p:cNvPr id="1" name=""/>
        <p:cNvGrpSpPr/>
        <p:nvPr/>
      </p:nvGrpSpPr>
      <p:grpSpPr>
        <a:xfrm>
          <a:off x="0" y="0"/>
          <a:ext cx="0" cy="0"/>
          <a:chOff x="0" y="0"/>
          <a:chExt cx="0" cy="0"/>
        </a:xfrm>
      </p:grpSpPr>
      <p:grpSp>
        <p:nvGrpSpPr>
          <p:cNvPr id="5" name="Group 4"/>
          <p:cNvGrpSpPr/>
          <p:nvPr userDrawn="1"/>
        </p:nvGrpSpPr>
        <p:grpSpPr>
          <a:xfrm>
            <a:off x="0" y="0"/>
            <a:ext cx="12192000" cy="6858000"/>
            <a:chOff x="0" y="0"/>
            <a:chExt cx="12192000" cy="6858000"/>
          </a:xfrm>
        </p:grpSpPr>
        <p:sp>
          <p:nvSpPr>
            <p:cNvPr id="4" name="Rectangle 3"/>
            <p:cNvSpPr/>
            <p:nvPr userDrawn="1"/>
          </p:nvSpPr>
          <p:spPr>
            <a:xfrm>
              <a:off x="0" y="2304000"/>
              <a:ext cx="91296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dirty="0">
                <a:solidFill>
                  <a:srgbClr val="5F5F64"/>
                </a:solidFill>
              </a:endParaRPr>
            </a:p>
          </p:txBody>
        </p:sp>
        <p:sp>
          <p:nvSpPr>
            <p:cNvPr id="17" name="Rectangle 16"/>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9186000" y="2304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6118800" y="4608000"/>
              <a:ext cx="60732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4608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30594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userDrawn="1"/>
          </p:nvSpPr>
          <p:spPr>
            <a:xfrm>
              <a:off x="6124000" y="0"/>
              <a:ext cx="3006000" cy="2250000"/>
            </a:xfrm>
            <a:prstGeom prst="rect">
              <a:avLst/>
            </a:prstGeom>
            <a:solidFill>
              <a:srgbClr val="88C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userDrawn="1"/>
          </p:nvSpPr>
          <p:spPr>
            <a:xfrm>
              <a:off x="0" y="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userDrawn="1"/>
          </p:nvSpPr>
          <p:spPr>
            <a:xfrm>
              <a:off x="3062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4" name="Text Placeholder 23"/>
          <p:cNvSpPr>
            <a:spLocks noGrp="1"/>
          </p:cNvSpPr>
          <p:nvPr>
            <p:ph type="body" sz="quarter" idx="23"/>
          </p:nvPr>
        </p:nvSpPr>
        <p:spPr>
          <a:xfrm>
            <a:off x="0" y="2304000"/>
            <a:ext cx="9130000" cy="2250000"/>
          </a:xfrm>
          <a:noFill/>
        </p:spPr>
        <p:txBody>
          <a:bodyPr lIns="648000" tIns="648000" rIns="648000" bIns="648000" anchor="ctr" anchorCtr="0"/>
          <a:lstStyle>
            <a:lvl1pPr>
              <a:defRPr>
                <a:solidFill>
                  <a:srgbClr val="5F5F64"/>
                </a:solidFill>
              </a:defRPr>
            </a:lvl1pPr>
          </a:lstStyle>
          <a:p>
            <a:pPr lvl="0"/>
            <a:r>
              <a:rPr lang="en-US"/>
              <a:t>Edit Master text styles</a:t>
            </a:r>
          </a:p>
        </p:txBody>
      </p:sp>
      <p:sp>
        <p:nvSpPr>
          <p:cNvPr id="16" name="Picture Placeholder 15"/>
          <p:cNvSpPr>
            <a:spLocks noGrp="1"/>
          </p:cNvSpPr>
          <p:nvPr userDrawn="1">
            <p:ph type="pic" sz="quarter" idx="14"/>
          </p:nvPr>
        </p:nvSpPr>
        <p:spPr>
          <a:xfrm>
            <a:off x="6118800" y="4608000"/>
            <a:ext cx="6073200" cy="2250000"/>
          </a:xfrm>
        </p:spPr>
        <p:txBody>
          <a:bodyPr/>
          <a:lstStyle/>
          <a:p>
            <a:r>
              <a:rPr lang="en-US"/>
              <a:t>Click icon to add picture</a:t>
            </a:r>
            <a:endParaRPr lang="en-GB" dirty="0"/>
          </a:p>
        </p:txBody>
      </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29" name="Picture Placeholder 15"/>
          <p:cNvSpPr>
            <a:spLocks noGrp="1"/>
          </p:cNvSpPr>
          <p:nvPr>
            <p:ph type="pic" sz="quarter" idx="20"/>
          </p:nvPr>
        </p:nvSpPr>
        <p:spPr>
          <a:xfrm>
            <a:off x="3062000" y="0"/>
            <a:ext cx="3006000" cy="2250000"/>
          </a:xfrm>
        </p:spPr>
        <p:txBody>
          <a:bodyPr/>
          <a:lstStyle/>
          <a:p>
            <a:r>
              <a:rPr lang="en-US"/>
              <a:t>Click icon to add picture</a:t>
            </a:r>
            <a:endParaRPr lang="en-GB" dirty="0"/>
          </a:p>
        </p:txBody>
      </p:sp>
      <p:sp>
        <p:nvSpPr>
          <p:cNvPr id="22" name="Picture Placeholder 15"/>
          <p:cNvSpPr>
            <a:spLocks noGrp="1"/>
          </p:cNvSpPr>
          <p:nvPr userDrawn="1">
            <p:ph type="pic" sz="quarter" idx="19"/>
          </p:nvPr>
        </p:nvSpPr>
        <p:spPr>
          <a:xfrm>
            <a:off x="0" y="0"/>
            <a:ext cx="3006000" cy="2250000"/>
          </a:xfrm>
        </p:spPr>
        <p:txBody>
          <a:bodyPr/>
          <a:lstStyle>
            <a:lvl1pPr>
              <a:defRPr>
                <a:solidFill>
                  <a:srgbClr val="5F5F64"/>
                </a:solidFill>
              </a:defRPr>
            </a:lvl1pPr>
          </a:lstStyle>
          <a:p>
            <a:r>
              <a:rPr lang="en-US"/>
              <a:t>Click icon to add picture</a:t>
            </a:r>
            <a:endParaRPr lang="en-GB" dirty="0"/>
          </a:p>
        </p:txBody>
      </p:sp>
      <p:sp>
        <p:nvSpPr>
          <p:cNvPr id="35" name="Picture Placeholder 15"/>
          <p:cNvSpPr>
            <a:spLocks noGrp="1"/>
          </p:cNvSpPr>
          <p:nvPr>
            <p:ph type="pic" sz="quarter" idx="24"/>
          </p:nvPr>
        </p:nvSpPr>
        <p:spPr>
          <a:xfrm>
            <a:off x="9186000" y="0"/>
            <a:ext cx="3006000" cy="2250000"/>
          </a:xfrm>
        </p:spPr>
        <p:txBody>
          <a:bodyPr/>
          <a:lstStyle/>
          <a:p>
            <a:r>
              <a:rPr lang="en-US"/>
              <a:t>Click icon to add picture</a:t>
            </a:r>
            <a:endParaRPr lang="en-GB" dirty="0"/>
          </a:p>
        </p:txBody>
      </p:sp>
      <p:sp>
        <p:nvSpPr>
          <p:cNvPr id="32" name="Picture Placeholder 15"/>
          <p:cNvSpPr>
            <a:spLocks noGrp="1"/>
          </p:cNvSpPr>
          <p:nvPr>
            <p:ph type="pic" sz="quarter" idx="25"/>
          </p:nvPr>
        </p:nvSpPr>
        <p:spPr>
          <a:xfrm>
            <a:off x="6124000" y="0"/>
            <a:ext cx="3006000" cy="2250000"/>
          </a:xfrm>
        </p:spPr>
        <p:txBody>
          <a:bodyPr/>
          <a:lstStyle/>
          <a:p>
            <a:r>
              <a:rPr lang="en-US"/>
              <a:t>Click icon to add picture</a:t>
            </a:r>
            <a:endParaRPr lang="en-GB" dirty="0"/>
          </a:p>
        </p:txBody>
      </p:sp>
      <p:sp>
        <p:nvSpPr>
          <p:cNvPr id="36" name="Picture Placeholder 15"/>
          <p:cNvSpPr>
            <a:spLocks noGrp="1"/>
          </p:cNvSpPr>
          <p:nvPr>
            <p:ph type="pic" sz="quarter" idx="26"/>
          </p:nvPr>
        </p:nvSpPr>
        <p:spPr>
          <a:xfrm>
            <a:off x="9186000" y="2304000"/>
            <a:ext cx="3006000" cy="2250000"/>
          </a:xfrm>
        </p:spPr>
        <p:txBody>
          <a:bodyPr/>
          <a:lstStyle>
            <a:lvl1pPr>
              <a:defRPr>
                <a:solidFill>
                  <a:srgbClr val="FFFFFF"/>
                </a:solidFill>
              </a:defRPr>
            </a:lvl1pPr>
          </a:lstStyle>
          <a:p>
            <a:r>
              <a:rPr lang="en-US"/>
              <a:t>Click icon to add picture</a:t>
            </a:r>
            <a:endParaRPr lang="en-GB" dirty="0"/>
          </a:p>
        </p:txBody>
      </p:sp>
      <p:sp>
        <p:nvSpPr>
          <p:cNvPr id="37" name="Picture Placeholder 15"/>
          <p:cNvSpPr>
            <a:spLocks noGrp="1"/>
          </p:cNvSpPr>
          <p:nvPr>
            <p:ph type="pic" sz="quarter" idx="27"/>
          </p:nvPr>
        </p:nvSpPr>
        <p:spPr>
          <a:xfrm>
            <a:off x="3059400" y="4608000"/>
            <a:ext cx="3006000" cy="2250000"/>
          </a:xfrm>
        </p:spPr>
        <p:txBody>
          <a:bodyPr/>
          <a:lstStyle>
            <a:lvl1pPr>
              <a:defRPr>
                <a:solidFill>
                  <a:srgbClr val="FFFFFF"/>
                </a:solidFill>
              </a:defRPr>
            </a:lvl1pPr>
          </a:lstStyle>
          <a:p>
            <a:r>
              <a:rPr lang="en-US"/>
              <a:t>Click icon to add picture</a:t>
            </a:r>
            <a:endParaRPr lang="en-GB" dirty="0"/>
          </a:p>
        </p:txBody>
      </p:sp>
      <p:sp>
        <p:nvSpPr>
          <p:cNvPr id="33" name="Rectangle 32"/>
          <p:cNvSpPr/>
          <p:nvPr userDrawn="1"/>
        </p:nvSpPr>
        <p:spPr>
          <a:xfrm>
            <a:off x="0" y="1276478"/>
            <a:ext cx="9130000" cy="225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4" name="Group 23">
            <a:extLst>
              <a:ext uri="{FF2B5EF4-FFF2-40B4-BE49-F238E27FC236}">
                <a16:creationId xmlns:a16="http://schemas.microsoft.com/office/drawing/2014/main" id="{7415C331-195B-4149-BEBD-F212439121ED}"/>
              </a:ext>
            </a:extLst>
          </p:cNvPr>
          <p:cNvGrpSpPr/>
          <p:nvPr userDrawn="1"/>
        </p:nvGrpSpPr>
        <p:grpSpPr>
          <a:xfrm>
            <a:off x="-600" y="6055612"/>
            <a:ext cx="12193200" cy="806400"/>
            <a:chOff x="-600" y="3025800"/>
            <a:chExt cx="12193200" cy="806400"/>
          </a:xfrm>
        </p:grpSpPr>
        <p:sp>
          <p:nvSpPr>
            <p:cNvPr id="25" name="Picture Placeholder 8">
              <a:extLst>
                <a:ext uri="{FF2B5EF4-FFF2-40B4-BE49-F238E27FC236}">
                  <a16:creationId xmlns:a16="http://schemas.microsoft.com/office/drawing/2014/main" id="{00BADDDD-C0C3-478D-8940-594A03D5B56C}"/>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30" name="Rectangle 29">
              <a:extLst>
                <a:ext uri="{FF2B5EF4-FFF2-40B4-BE49-F238E27FC236}">
                  <a16:creationId xmlns:a16="http://schemas.microsoft.com/office/drawing/2014/main" id="{E04B0AFE-15F3-4DB6-A79F-DAA92617E83B}"/>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31" name="Picture 30">
              <a:extLst>
                <a:ext uri="{FF2B5EF4-FFF2-40B4-BE49-F238E27FC236}">
                  <a16:creationId xmlns:a16="http://schemas.microsoft.com/office/drawing/2014/main" id="{ECDC6185-53A9-4484-9D9D-0F62A05039C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428286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out pictur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92000"/>
            <a:ext cx="10515600" cy="553998"/>
          </a:xfrm>
          <a:prstGeom prst="rect">
            <a:avLst/>
          </a:prstGeom>
        </p:spPr>
        <p:txBody>
          <a:bodyPr anchor="t" anchorCtr="0">
            <a:spAutoFit/>
          </a:bodyPr>
          <a:lstStyle>
            <a:lvl1pPr algn="l">
              <a:lnSpc>
                <a:spcPct val="90000"/>
              </a:lnSpc>
              <a:defRPr sz="4000"/>
            </a:lvl1pPr>
          </a:lstStyle>
          <a:p>
            <a:r>
              <a:rPr lang="en-US"/>
              <a:t>Click to edit Master title style</a:t>
            </a:r>
            <a:endParaRPr lang="en-GB" dirty="0"/>
          </a:p>
        </p:txBody>
      </p:sp>
      <p:sp>
        <p:nvSpPr>
          <p:cNvPr id="3" name="Subtitle 2"/>
          <p:cNvSpPr>
            <a:spLocks noGrp="1"/>
          </p:cNvSpPr>
          <p:nvPr>
            <p:ph type="subTitle" idx="1"/>
          </p:nvPr>
        </p:nvSpPr>
        <p:spPr>
          <a:xfrm>
            <a:off x="838800" y="2987999"/>
            <a:ext cx="10515600" cy="1332000"/>
          </a:xfrm>
        </p:spPr>
        <p:txBody>
          <a:bodyPr lIns="18000"/>
          <a:lstStyle>
            <a:lvl1pPr marL="0" indent="0" algn="l">
              <a:lnSpc>
                <a:spcPct val="90000"/>
              </a:lnSpc>
              <a:spcBef>
                <a:spcPts val="30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grpSp>
        <p:nvGrpSpPr>
          <p:cNvPr id="5" name="Group 4">
            <a:extLst>
              <a:ext uri="{FF2B5EF4-FFF2-40B4-BE49-F238E27FC236}">
                <a16:creationId xmlns:a16="http://schemas.microsoft.com/office/drawing/2014/main" id="{44AD49EE-8378-457D-BDC5-5935DF08253B}"/>
              </a:ext>
            </a:extLst>
          </p:cNvPr>
          <p:cNvGrpSpPr/>
          <p:nvPr userDrawn="1"/>
        </p:nvGrpSpPr>
        <p:grpSpPr>
          <a:xfrm>
            <a:off x="-600" y="6055612"/>
            <a:ext cx="12193200" cy="806400"/>
            <a:chOff x="-600" y="3025800"/>
            <a:chExt cx="12193200" cy="806400"/>
          </a:xfrm>
        </p:grpSpPr>
        <p:sp>
          <p:nvSpPr>
            <p:cNvPr id="7" name="Picture Placeholder 8">
              <a:extLst>
                <a:ext uri="{FF2B5EF4-FFF2-40B4-BE49-F238E27FC236}">
                  <a16:creationId xmlns:a16="http://schemas.microsoft.com/office/drawing/2014/main" id="{B455D9FD-E557-470E-8E08-A3C3A909ADF0}"/>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8" name="Rectangle 7">
              <a:extLst>
                <a:ext uri="{FF2B5EF4-FFF2-40B4-BE49-F238E27FC236}">
                  <a16:creationId xmlns:a16="http://schemas.microsoft.com/office/drawing/2014/main" id="{1E159CFA-0379-461C-AD37-4B8E13FC6C53}"/>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9" name="Picture 8">
              <a:extLst>
                <a:ext uri="{FF2B5EF4-FFF2-40B4-BE49-F238E27FC236}">
                  <a16:creationId xmlns:a16="http://schemas.microsoft.com/office/drawing/2014/main" id="{B6E63F59-0B10-4E76-83FC-1C848417FB5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28701581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ox grid 3 pictures, text and movie">
    <p:spTree>
      <p:nvGrpSpPr>
        <p:cNvPr id="1" name=""/>
        <p:cNvGrpSpPr/>
        <p:nvPr/>
      </p:nvGrpSpPr>
      <p:grpSpPr>
        <a:xfrm>
          <a:off x="0" y="0"/>
          <a:ext cx="0" cy="0"/>
          <a:chOff x="0" y="0"/>
          <a:chExt cx="0" cy="0"/>
        </a:xfrm>
      </p:grpSpPr>
      <p:grpSp>
        <p:nvGrpSpPr>
          <p:cNvPr id="3" name="Group 2"/>
          <p:cNvGrpSpPr/>
          <p:nvPr userDrawn="1"/>
        </p:nvGrpSpPr>
        <p:grpSpPr>
          <a:xfrm>
            <a:off x="0" y="0"/>
            <a:ext cx="12192000" cy="6858000"/>
            <a:chOff x="0" y="0"/>
            <a:chExt cx="12192000" cy="6858000"/>
          </a:xfrm>
        </p:grpSpPr>
        <p:sp>
          <p:nvSpPr>
            <p:cNvPr id="17" name="Rectangle 16"/>
            <p:cNvSpPr/>
            <p:nvPr userDrawn="1"/>
          </p:nvSpPr>
          <p:spPr>
            <a:xfrm>
              <a:off x="9186000" y="0"/>
              <a:ext cx="3006000" cy="2250000"/>
            </a:xfrm>
            <a:prstGeom prst="rect">
              <a:avLst/>
            </a:prstGeom>
            <a:solidFill>
              <a:srgbClr val="88C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9186000" y="2304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6118800" y="4608000"/>
              <a:ext cx="60732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460800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30594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4"/>
          </p:nvPr>
        </p:nvSpPr>
        <p:spPr>
          <a:xfrm>
            <a:off x="6118800" y="4608000"/>
            <a:ext cx="6073200" cy="2250000"/>
          </a:xfrm>
        </p:spPr>
        <p:txBody>
          <a:bodyPr/>
          <a:lstStyle/>
          <a:p>
            <a:r>
              <a:rPr lang="en-US"/>
              <a:t>Click icon to add picture</a:t>
            </a:r>
            <a:endParaRPr lang="en-GB" dirty="0"/>
          </a:p>
        </p:txBody>
      </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24" name="Text Placeholder 23"/>
          <p:cNvSpPr>
            <a:spLocks noGrp="1"/>
          </p:cNvSpPr>
          <p:nvPr userDrawn="1">
            <p:ph type="body" sz="quarter" idx="16"/>
          </p:nvPr>
        </p:nvSpPr>
        <p:spPr>
          <a:xfrm>
            <a:off x="3059400" y="4608000"/>
            <a:ext cx="3006000" cy="1962000"/>
          </a:xfrm>
          <a:noFill/>
        </p:spPr>
        <p:txBody>
          <a:bodyPr lIns="288000" tIns="288000" rIns="288000" bIns="288000" anchor="ctr" anchorCtr="0"/>
          <a:lstStyle>
            <a:lvl1pPr>
              <a:defRPr>
                <a:solidFill>
                  <a:srgbClr val="FFFFFF"/>
                </a:solidFill>
              </a:defRPr>
            </a:lvl1pPr>
          </a:lstStyle>
          <a:p>
            <a:pPr lvl="0"/>
            <a:r>
              <a:rPr lang="en-US"/>
              <a:t>Edit Master text styles</a:t>
            </a:r>
          </a:p>
        </p:txBody>
      </p:sp>
      <p:sp>
        <p:nvSpPr>
          <p:cNvPr id="21" name="Text Placeholder 23"/>
          <p:cNvSpPr>
            <a:spLocks noGrp="1"/>
          </p:cNvSpPr>
          <p:nvPr userDrawn="1">
            <p:ph type="body" sz="quarter" idx="18"/>
          </p:nvPr>
        </p:nvSpPr>
        <p:spPr>
          <a:xfrm>
            <a:off x="9186000" y="0"/>
            <a:ext cx="3006000" cy="2250000"/>
          </a:xfrm>
          <a:noFill/>
        </p:spPr>
        <p:txBody>
          <a:bodyPr lIns="288000" tIns="288000" rIns="288000" bIns="288000" anchor="ctr" anchorCtr="0"/>
          <a:lstStyle>
            <a:lvl1pPr>
              <a:defRPr>
                <a:solidFill>
                  <a:srgbClr val="FFFFFF"/>
                </a:solidFill>
              </a:defRPr>
            </a:lvl1pPr>
          </a:lstStyle>
          <a:p>
            <a:pPr lvl="0"/>
            <a:r>
              <a:rPr lang="en-US"/>
              <a:t>Edit Master text styles</a:t>
            </a:r>
          </a:p>
        </p:txBody>
      </p:sp>
      <p:sp>
        <p:nvSpPr>
          <p:cNvPr id="22" name="Picture Placeholder 15"/>
          <p:cNvSpPr>
            <a:spLocks noGrp="1"/>
          </p:cNvSpPr>
          <p:nvPr userDrawn="1">
            <p:ph type="pic" sz="quarter" idx="19"/>
          </p:nvPr>
        </p:nvSpPr>
        <p:spPr>
          <a:xfrm>
            <a:off x="9186000" y="2304000"/>
            <a:ext cx="3006000" cy="2250000"/>
          </a:xfrm>
        </p:spPr>
        <p:txBody>
          <a:bodyPr/>
          <a:lstStyle/>
          <a:p>
            <a:r>
              <a:rPr lang="en-US"/>
              <a:t>Click icon to add picture</a:t>
            </a:r>
            <a:endParaRPr lang="en-GB" dirty="0"/>
          </a:p>
        </p:txBody>
      </p:sp>
      <p:sp>
        <p:nvSpPr>
          <p:cNvPr id="5" name="Media Placeholder 4"/>
          <p:cNvSpPr>
            <a:spLocks noGrp="1"/>
          </p:cNvSpPr>
          <p:nvPr userDrawn="1">
            <p:ph type="media" sz="quarter" idx="20"/>
          </p:nvPr>
        </p:nvSpPr>
        <p:spPr>
          <a:xfrm>
            <a:off x="0" y="0"/>
            <a:ext cx="9123363" cy="4545013"/>
          </a:xfrm>
        </p:spPr>
        <p:txBody>
          <a:bodyPr/>
          <a:lstStyle/>
          <a:p>
            <a:r>
              <a:rPr lang="en-US"/>
              <a:t>Click icon to add media</a:t>
            </a:r>
            <a:endParaRPr lang="en-GB" dirty="0"/>
          </a:p>
        </p:txBody>
      </p:sp>
      <p:grpSp>
        <p:nvGrpSpPr>
          <p:cNvPr id="20" name="Group 19">
            <a:extLst>
              <a:ext uri="{FF2B5EF4-FFF2-40B4-BE49-F238E27FC236}">
                <a16:creationId xmlns:a16="http://schemas.microsoft.com/office/drawing/2014/main" id="{7BD76C9D-4800-4AC9-ACE2-7B4EC6BC0DDC}"/>
              </a:ext>
            </a:extLst>
          </p:cNvPr>
          <p:cNvGrpSpPr/>
          <p:nvPr userDrawn="1"/>
        </p:nvGrpSpPr>
        <p:grpSpPr>
          <a:xfrm>
            <a:off x="-600" y="6055612"/>
            <a:ext cx="12193200" cy="806400"/>
            <a:chOff x="-600" y="3025800"/>
            <a:chExt cx="12193200" cy="806400"/>
          </a:xfrm>
        </p:grpSpPr>
        <p:sp>
          <p:nvSpPr>
            <p:cNvPr id="23" name="Picture Placeholder 8">
              <a:extLst>
                <a:ext uri="{FF2B5EF4-FFF2-40B4-BE49-F238E27FC236}">
                  <a16:creationId xmlns:a16="http://schemas.microsoft.com/office/drawing/2014/main" id="{F33365E3-4F3F-4D1A-BC99-311F7EF45C97}"/>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5" name="Rectangle 24">
              <a:extLst>
                <a:ext uri="{FF2B5EF4-FFF2-40B4-BE49-F238E27FC236}">
                  <a16:creationId xmlns:a16="http://schemas.microsoft.com/office/drawing/2014/main" id="{80B0FAA2-D136-44DB-B7B4-FF3CEDBEA434}"/>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6" name="Picture 25">
              <a:extLst>
                <a:ext uri="{FF2B5EF4-FFF2-40B4-BE49-F238E27FC236}">
                  <a16:creationId xmlns:a16="http://schemas.microsoft.com/office/drawing/2014/main" id="{247A86F4-532B-424C-A5E0-3EA4957ABB6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29945374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ox grid 5 pictures and movie">
    <p:spTree>
      <p:nvGrpSpPr>
        <p:cNvPr id="1" name=""/>
        <p:cNvGrpSpPr/>
        <p:nvPr/>
      </p:nvGrpSpPr>
      <p:grpSpPr>
        <a:xfrm>
          <a:off x="0" y="0"/>
          <a:ext cx="0" cy="0"/>
          <a:chOff x="0" y="0"/>
          <a:chExt cx="0" cy="0"/>
        </a:xfrm>
      </p:grpSpPr>
      <p:grpSp>
        <p:nvGrpSpPr>
          <p:cNvPr id="2" name="Group 1"/>
          <p:cNvGrpSpPr/>
          <p:nvPr userDrawn="1"/>
        </p:nvGrpSpPr>
        <p:grpSpPr>
          <a:xfrm>
            <a:off x="0" y="0"/>
            <a:ext cx="12192000" cy="6858000"/>
            <a:chOff x="0" y="0"/>
            <a:chExt cx="12192000" cy="6858000"/>
          </a:xfrm>
        </p:grpSpPr>
        <p:sp>
          <p:nvSpPr>
            <p:cNvPr id="17" name="Rectangle 16"/>
            <p:cNvSpPr/>
            <p:nvPr userDrawn="1"/>
          </p:nvSpPr>
          <p:spPr>
            <a:xfrm>
              <a:off x="9186000" y="0"/>
              <a:ext cx="3006000" cy="2250000"/>
            </a:xfrm>
            <a:prstGeom prst="rect">
              <a:avLst/>
            </a:prstGeom>
            <a:solidFill>
              <a:srgbClr val="88C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9186000" y="230400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6118800" y="4608000"/>
              <a:ext cx="60732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0" y="4608000"/>
              <a:ext cx="3006000" cy="2250000"/>
            </a:xfrm>
            <a:prstGeom prst="rect">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3059400" y="4608000"/>
              <a:ext cx="3006000" cy="2250000"/>
            </a:xfrm>
            <a:prstGeom prst="rect">
              <a:avLst/>
            </a:prstGeom>
            <a:solidFill>
              <a:srgbClr val="5F5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Picture Placeholder 15"/>
          <p:cNvSpPr>
            <a:spLocks noGrp="1"/>
          </p:cNvSpPr>
          <p:nvPr userDrawn="1">
            <p:ph type="pic" sz="quarter" idx="14"/>
          </p:nvPr>
        </p:nvSpPr>
        <p:spPr>
          <a:xfrm>
            <a:off x="6118800" y="4608000"/>
            <a:ext cx="6073200" cy="2250000"/>
          </a:xfrm>
        </p:spPr>
        <p:txBody>
          <a:bodyPr/>
          <a:lstStyle/>
          <a:p>
            <a:r>
              <a:rPr lang="en-US"/>
              <a:t>Click icon to add picture</a:t>
            </a:r>
            <a:endParaRPr lang="en-GB" dirty="0"/>
          </a:p>
        </p:txBody>
      </p:sp>
      <p:sp>
        <p:nvSpPr>
          <p:cNvPr id="18" name="Picture Placeholder 15"/>
          <p:cNvSpPr>
            <a:spLocks noGrp="1"/>
          </p:cNvSpPr>
          <p:nvPr userDrawn="1">
            <p:ph type="pic" sz="quarter" idx="15"/>
          </p:nvPr>
        </p:nvSpPr>
        <p:spPr>
          <a:xfrm>
            <a:off x="0" y="4608000"/>
            <a:ext cx="3006000" cy="2250000"/>
          </a:xfrm>
        </p:spPr>
        <p:txBody>
          <a:bodyPr/>
          <a:lstStyle/>
          <a:p>
            <a:r>
              <a:rPr lang="en-US"/>
              <a:t>Click icon to add picture</a:t>
            </a:r>
            <a:endParaRPr lang="en-GB" dirty="0"/>
          </a:p>
        </p:txBody>
      </p:sp>
      <p:sp>
        <p:nvSpPr>
          <p:cNvPr id="22" name="Picture Placeholder 15"/>
          <p:cNvSpPr>
            <a:spLocks noGrp="1"/>
          </p:cNvSpPr>
          <p:nvPr userDrawn="1">
            <p:ph type="pic" sz="quarter" idx="19"/>
          </p:nvPr>
        </p:nvSpPr>
        <p:spPr>
          <a:xfrm>
            <a:off x="9186000" y="2304000"/>
            <a:ext cx="3006000" cy="2250000"/>
          </a:xfrm>
        </p:spPr>
        <p:txBody>
          <a:bodyPr/>
          <a:lstStyle/>
          <a:p>
            <a:r>
              <a:rPr lang="en-US"/>
              <a:t>Click icon to add picture</a:t>
            </a:r>
            <a:endParaRPr lang="en-GB" dirty="0"/>
          </a:p>
        </p:txBody>
      </p:sp>
      <p:sp>
        <p:nvSpPr>
          <p:cNvPr id="23" name="Picture Placeholder 15"/>
          <p:cNvSpPr>
            <a:spLocks noGrp="1"/>
          </p:cNvSpPr>
          <p:nvPr>
            <p:ph type="pic" sz="quarter" idx="15"/>
          </p:nvPr>
        </p:nvSpPr>
        <p:spPr>
          <a:xfrm>
            <a:off x="3059400" y="4608000"/>
            <a:ext cx="3006000" cy="2250000"/>
          </a:xfrm>
        </p:spPr>
        <p:txBody>
          <a:bodyPr/>
          <a:lstStyle>
            <a:lvl1pPr>
              <a:defRPr>
                <a:solidFill>
                  <a:srgbClr val="FFFFFF"/>
                </a:solidFill>
              </a:defRPr>
            </a:lvl1pPr>
          </a:lstStyle>
          <a:p>
            <a:r>
              <a:rPr lang="en-US"/>
              <a:t>Click icon to add picture</a:t>
            </a:r>
            <a:endParaRPr lang="en-GB" dirty="0"/>
          </a:p>
        </p:txBody>
      </p:sp>
      <p:sp>
        <p:nvSpPr>
          <p:cNvPr id="25" name="Picture Placeholder 15"/>
          <p:cNvSpPr>
            <a:spLocks noGrp="1"/>
          </p:cNvSpPr>
          <p:nvPr>
            <p:ph type="pic" sz="quarter" idx="21"/>
          </p:nvPr>
        </p:nvSpPr>
        <p:spPr>
          <a:xfrm>
            <a:off x="9186000" y="0"/>
            <a:ext cx="3006000" cy="2250000"/>
          </a:xfrm>
        </p:spPr>
        <p:txBody>
          <a:bodyPr/>
          <a:lstStyle/>
          <a:p>
            <a:r>
              <a:rPr lang="en-US"/>
              <a:t>Click icon to add picture</a:t>
            </a:r>
            <a:endParaRPr lang="en-GB" dirty="0"/>
          </a:p>
        </p:txBody>
      </p:sp>
      <p:sp>
        <p:nvSpPr>
          <p:cNvPr id="5" name="Media Placeholder 4"/>
          <p:cNvSpPr>
            <a:spLocks noGrp="1"/>
          </p:cNvSpPr>
          <p:nvPr userDrawn="1">
            <p:ph type="media" sz="quarter" idx="20"/>
          </p:nvPr>
        </p:nvSpPr>
        <p:spPr>
          <a:xfrm>
            <a:off x="0" y="0"/>
            <a:ext cx="9123363" cy="4545013"/>
          </a:xfrm>
        </p:spPr>
        <p:txBody>
          <a:bodyPr/>
          <a:lstStyle/>
          <a:p>
            <a:r>
              <a:rPr lang="en-US"/>
              <a:t>Click icon to add media</a:t>
            </a:r>
            <a:endParaRPr lang="en-GB" dirty="0"/>
          </a:p>
        </p:txBody>
      </p:sp>
      <p:grpSp>
        <p:nvGrpSpPr>
          <p:cNvPr id="15" name="Group 14">
            <a:extLst>
              <a:ext uri="{FF2B5EF4-FFF2-40B4-BE49-F238E27FC236}">
                <a16:creationId xmlns:a16="http://schemas.microsoft.com/office/drawing/2014/main" id="{0F0C3F6A-2ECB-41AD-9EEC-A8707AB2F8EB}"/>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CB7AA4FB-3AB2-43AE-A483-8F567865AD84}"/>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24" name="Rectangle 23">
              <a:extLst>
                <a:ext uri="{FF2B5EF4-FFF2-40B4-BE49-F238E27FC236}">
                  <a16:creationId xmlns:a16="http://schemas.microsoft.com/office/drawing/2014/main" id="{0A2F27DC-884A-485E-9B8C-F04BB60ED19D}"/>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26" name="Picture 25">
              <a:extLst>
                <a:ext uri="{FF2B5EF4-FFF2-40B4-BE49-F238E27FC236}">
                  <a16:creationId xmlns:a16="http://schemas.microsoft.com/office/drawing/2014/main" id="{82E798A2-5D2B-4989-8F58-39CC8699F38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22846185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tart &amp; End slide">
    <p:bg>
      <p:bgPr>
        <a:solidFill>
          <a:srgbClr val="0F58D6"/>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E7A90F-1E80-4C0F-B4F6-323DC7727BE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9981" y="0"/>
            <a:ext cx="9712037" cy="6858000"/>
          </a:xfrm>
          <a:prstGeom prst="rect">
            <a:avLst/>
          </a:prstGeom>
        </p:spPr>
      </p:pic>
      <p:sp>
        <p:nvSpPr>
          <p:cNvPr id="4" name="Rectangle 3">
            <a:extLst>
              <a:ext uri="{FF2B5EF4-FFF2-40B4-BE49-F238E27FC236}">
                <a16:creationId xmlns:a16="http://schemas.microsoft.com/office/drawing/2014/main" id="{742CA22D-B581-45E0-AB4B-594571E5AEC9}"/>
              </a:ext>
            </a:extLst>
          </p:cNvPr>
          <p:cNvSpPr/>
          <p:nvPr userDrawn="1"/>
        </p:nvSpPr>
        <p:spPr>
          <a:xfrm>
            <a:off x="0" y="6081486"/>
            <a:ext cx="870857" cy="7765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US" sz="2000" dirty="0">
              <a:solidFill>
                <a:srgbClr val="5F5F64"/>
              </a:solidFill>
            </a:endParaRPr>
          </a:p>
        </p:txBody>
      </p:sp>
      <p:sp>
        <p:nvSpPr>
          <p:cNvPr id="2" name="Rectangle 1">
            <a:extLst>
              <a:ext uri="{FF2B5EF4-FFF2-40B4-BE49-F238E27FC236}">
                <a16:creationId xmlns:a16="http://schemas.microsoft.com/office/drawing/2014/main" id="{7BF85116-E6D1-4030-BBDE-4ED3CA041C02}"/>
              </a:ext>
            </a:extLst>
          </p:cNvPr>
          <p:cNvSpPr/>
          <p:nvPr userDrawn="1"/>
        </p:nvSpPr>
        <p:spPr>
          <a:xfrm>
            <a:off x="10549353" y="6136913"/>
            <a:ext cx="1583324" cy="583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lnSpcReduction="10000"/>
          </a:bodyPr>
          <a:lstStyle/>
          <a:p>
            <a:pPr algn="ctr"/>
            <a:endParaRPr lang="en-US" sz="2000" dirty="0">
              <a:solidFill>
                <a:srgbClr val="5F5F64"/>
              </a:solidFill>
            </a:endParaRPr>
          </a:p>
        </p:txBody>
      </p:sp>
    </p:spTree>
    <p:extLst>
      <p:ext uri="{BB962C8B-B14F-4D97-AF65-F5344CB8AC3E}">
        <p14:creationId xmlns:p14="http://schemas.microsoft.com/office/powerpoint/2010/main" val="65283778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mpany Announcem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8B7ADB5-82E1-4FE9-9DB9-AD356547A0C3}"/>
              </a:ext>
            </a:extLst>
          </p:cNvPr>
          <p:cNvSpPr>
            <a:spLocks noGrp="1"/>
          </p:cNvSpPr>
          <p:nvPr>
            <p:ph type="dt" sz="half" idx="10"/>
          </p:nvPr>
        </p:nvSpPr>
        <p:spPr/>
        <p:txBody>
          <a:bodyPr/>
          <a:lstStyle/>
          <a:p>
            <a:fld id="{862C99B2-21C5-45AE-BC30-9EBB7908EEC0}" type="datetimeFigureOut">
              <a:rPr lang="en-GB" smtClean="0"/>
              <a:t>17/09/2020</a:t>
            </a:fld>
            <a:endParaRPr lang="en-GB"/>
          </a:p>
        </p:txBody>
      </p:sp>
      <p:sp>
        <p:nvSpPr>
          <p:cNvPr id="8" name="Content Placeholder 7">
            <a:extLst>
              <a:ext uri="{FF2B5EF4-FFF2-40B4-BE49-F238E27FC236}">
                <a16:creationId xmlns:a16="http://schemas.microsoft.com/office/drawing/2014/main" id="{3AE022AB-D420-45DD-9EC5-6AA3772E1655}"/>
              </a:ext>
            </a:extLst>
          </p:cNvPr>
          <p:cNvSpPr>
            <a:spLocks noGrp="1"/>
          </p:cNvSpPr>
          <p:nvPr>
            <p:ph sz="quarter" idx="11" hasCustomPrompt="1"/>
          </p:nvPr>
        </p:nvSpPr>
        <p:spPr>
          <a:xfrm>
            <a:off x="819807" y="1852613"/>
            <a:ext cx="10421007" cy="3878153"/>
          </a:xfrm>
          <a:prstGeom prst="rect">
            <a:avLst/>
          </a:prstGeom>
        </p:spPr>
        <p:txBody>
          <a:bodyPr/>
          <a:lstStyle>
            <a:lvl1pPr marL="0" indent="0">
              <a:buNone/>
              <a:defRPr sz="1800"/>
            </a:lvl1pPr>
          </a:lstStyle>
          <a:p>
            <a:pPr lvl="0"/>
            <a:r>
              <a:rPr lang="en-US" dirty="0"/>
              <a:t>Click to edit text</a:t>
            </a:r>
          </a:p>
        </p:txBody>
      </p:sp>
      <p:sp>
        <p:nvSpPr>
          <p:cNvPr id="10" name="Text Placeholder 9">
            <a:extLst>
              <a:ext uri="{FF2B5EF4-FFF2-40B4-BE49-F238E27FC236}">
                <a16:creationId xmlns:a16="http://schemas.microsoft.com/office/drawing/2014/main" id="{64C311C8-C034-45B3-ADC4-564B59ED577A}"/>
              </a:ext>
            </a:extLst>
          </p:cNvPr>
          <p:cNvSpPr>
            <a:spLocks noGrp="1"/>
          </p:cNvSpPr>
          <p:nvPr>
            <p:ph type="body" sz="quarter" idx="12" hasCustomPrompt="1"/>
          </p:nvPr>
        </p:nvSpPr>
        <p:spPr>
          <a:xfrm>
            <a:off x="819807" y="6171709"/>
            <a:ext cx="5817476" cy="331787"/>
          </a:xfrm>
          <a:prstGeom prst="rect">
            <a:avLst/>
          </a:prstGeom>
        </p:spPr>
        <p:txBody>
          <a:bodyPr/>
          <a:lstStyle>
            <a:lvl1pPr marL="0" indent="0">
              <a:buNone/>
              <a:defRPr sz="1800">
                <a:solidFill>
                  <a:schemeClr val="tx1">
                    <a:lumMod val="65000"/>
                    <a:lumOff val="35000"/>
                  </a:schemeClr>
                </a:solidFill>
              </a:defRPr>
            </a:lvl1pPr>
          </a:lstStyle>
          <a:p>
            <a:pPr lvl="0"/>
            <a:r>
              <a:rPr lang="en-US" dirty="0"/>
              <a:t>Click to edit text</a:t>
            </a:r>
            <a:endParaRPr lang="en-GB" dirty="0"/>
          </a:p>
        </p:txBody>
      </p:sp>
    </p:spTree>
    <p:extLst>
      <p:ext uri="{BB962C8B-B14F-4D97-AF65-F5344CB8AC3E}">
        <p14:creationId xmlns:p14="http://schemas.microsoft.com/office/powerpoint/2010/main" val="32062838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STKaiti"/>
                <a:cs typeface="+mn-cs"/>
              </a:endParaRPr>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grpSp>
      <p:sp>
        <p:nvSpPr>
          <p:cNvPr id="16" name="Picture Placeholder 15"/>
          <p:cNvSpPr>
            <a:spLocks noGrp="1"/>
          </p:cNvSpPr>
          <p:nvPr userDrawn="1">
            <p:ph type="pic" sz="quarter" idx="15" hasCustomPrompt="1"/>
          </p:nvPr>
        </p:nvSpPr>
        <p:spPr>
          <a:xfrm>
            <a:off x="9186000" y="0"/>
            <a:ext cx="3006000" cy="2250000"/>
          </a:xfrm>
          <a:prstGeom prst="rect">
            <a:avLst/>
          </a:prstGeom>
        </p:spPr>
        <p:txBody>
          <a:bodyPr/>
          <a:lstStyle>
            <a:lvl1pPr>
              <a:defRPr/>
            </a:lvl1pPr>
          </a:lstStyle>
          <a:p>
            <a:r>
              <a:rPr lang="en-US" dirty="0"/>
              <a:t>Click icon to add Application picture</a:t>
            </a:r>
            <a:endParaRPr lang="en-GB" dirty="0"/>
          </a:p>
        </p:txBody>
      </p:sp>
      <p:sp>
        <p:nvSpPr>
          <p:cNvPr id="17" name="Picture Placeholder 15"/>
          <p:cNvSpPr>
            <a:spLocks noGrp="1"/>
          </p:cNvSpPr>
          <p:nvPr userDrawn="1">
            <p:ph type="pic" sz="quarter" idx="16" hasCustomPrompt="1"/>
          </p:nvPr>
        </p:nvSpPr>
        <p:spPr>
          <a:xfrm>
            <a:off x="9186000" y="4608000"/>
            <a:ext cx="3006000" cy="2250000"/>
          </a:xfrm>
          <a:prstGeom prst="rect">
            <a:avLst/>
          </a:prstGeom>
        </p:spPr>
        <p:txBody>
          <a:bodyPr/>
          <a:lstStyle>
            <a:lvl1pPr>
              <a:defRPr/>
            </a:lvl1pPr>
          </a:lstStyle>
          <a:p>
            <a:r>
              <a:rPr lang="en-US" dirty="0"/>
              <a:t>Click icon to add product picture</a:t>
            </a:r>
            <a:endParaRPr lang="en-GB" dirty="0"/>
          </a:p>
        </p:txBody>
      </p:sp>
      <p:sp>
        <p:nvSpPr>
          <p:cNvPr id="18" name="Text Placeholder 23"/>
          <p:cNvSpPr>
            <a:spLocks noGrp="1"/>
          </p:cNvSpPr>
          <p:nvPr userDrawn="1">
            <p:ph type="body" sz="quarter" idx="17" hasCustomPrompt="1"/>
          </p:nvPr>
        </p:nvSpPr>
        <p:spPr>
          <a:xfrm>
            <a:off x="9186000" y="2304000"/>
            <a:ext cx="3006000" cy="2250000"/>
          </a:xfrm>
          <a:prstGeom prst="rect">
            <a:avLst/>
          </a:prstGeom>
          <a:noFill/>
        </p:spPr>
        <p:txBody>
          <a:bodyPr lIns="288000" tIns="288000" rIns="288000" bIns="288000" anchor="ctr" anchorCtr="0"/>
          <a:lstStyle>
            <a:lvl1pPr algn="ctr">
              <a:defRPr sz="3600"/>
            </a:lvl1pPr>
          </a:lstStyle>
          <a:p>
            <a:pPr lvl="0"/>
            <a:r>
              <a:rPr lang="en-US" dirty="0"/>
              <a:t>Edit Text</a:t>
            </a:r>
          </a:p>
        </p:txBody>
      </p:sp>
      <p:sp>
        <p:nvSpPr>
          <p:cNvPr id="13" name="Content Placeholder 12"/>
          <p:cNvSpPr>
            <a:spLocks noGrp="1"/>
          </p:cNvSpPr>
          <p:nvPr userDrawn="1">
            <p:ph sz="quarter" idx="13" hasCustomPrompt="1"/>
          </p:nvPr>
        </p:nvSpPr>
        <p:spPr>
          <a:xfrm>
            <a:off x="619626" y="1728001"/>
            <a:ext cx="8007016" cy="1881473"/>
          </a:xfrm>
          <a:prstGeom prst="rect">
            <a:avLst/>
          </a:prstGeom>
        </p:spPr>
        <p:txBody>
          <a:bodyPr/>
          <a:lstStyle>
            <a:lvl1pPr>
              <a:spcBef>
                <a:spcPts val="600"/>
              </a:spcBef>
              <a:defRPr/>
            </a:lvl1pPr>
          </a:lstStyle>
          <a:p>
            <a:pPr lvl="0"/>
            <a:r>
              <a:rPr lang="en-US" dirty="0"/>
              <a:t>Edit Master text styles</a:t>
            </a:r>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Content Placeholder 12">
            <a:extLst>
              <a:ext uri="{FF2B5EF4-FFF2-40B4-BE49-F238E27FC236}">
                <a16:creationId xmlns:a16="http://schemas.microsoft.com/office/drawing/2014/main" id="{C2A65C93-EC44-45F6-81E4-FB840C48B679}"/>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
        <p:nvSpPr>
          <p:cNvPr id="24" name="Content Placeholder 12">
            <a:extLst>
              <a:ext uri="{FF2B5EF4-FFF2-40B4-BE49-F238E27FC236}">
                <a16:creationId xmlns:a16="http://schemas.microsoft.com/office/drawing/2014/main" id="{651CC591-A2C2-4D9C-9EB9-C0F9AE3F07AB}"/>
              </a:ext>
            </a:extLst>
          </p:cNvPr>
          <p:cNvSpPr>
            <a:spLocks noGrp="1"/>
          </p:cNvSpPr>
          <p:nvPr>
            <p:ph sz="quarter" idx="19" hasCustomPrompt="1"/>
          </p:nvPr>
        </p:nvSpPr>
        <p:spPr>
          <a:xfrm>
            <a:off x="619626" y="4364070"/>
            <a:ext cx="4866774" cy="1970556"/>
          </a:xfrm>
          <a:prstGeom prst="rect">
            <a:avLst/>
          </a:prstGeom>
        </p:spPr>
        <p:txBody>
          <a:bodyPr/>
          <a:lstStyle>
            <a:lvl1pPr>
              <a:spcBef>
                <a:spcPts val="600"/>
              </a:spcBef>
              <a:defRPr/>
            </a:lvl1pPr>
          </a:lstStyle>
          <a:p>
            <a:pPr lvl="0"/>
            <a:r>
              <a:rPr lang="en-US" dirty="0"/>
              <a:t>Edit Master text styles</a:t>
            </a:r>
          </a:p>
        </p:txBody>
      </p:sp>
      <p:sp>
        <p:nvSpPr>
          <p:cNvPr id="25" name="Content Placeholder 12">
            <a:extLst>
              <a:ext uri="{FF2B5EF4-FFF2-40B4-BE49-F238E27FC236}">
                <a16:creationId xmlns:a16="http://schemas.microsoft.com/office/drawing/2014/main" id="{D9948988-6E1D-43A5-B98D-1FF066C77B63}"/>
              </a:ext>
            </a:extLst>
          </p:cNvPr>
          <p:cNvSpPr>
            <a:spLocks noGrp="1"/>
          </p:cNvSpPr>
          <p:nvPr>
            <p:ph sz="quarter" idx="20" hasCustomPrompt="1"/>
          </p:nvPr>
        </p:nvSpPr>
        <p:spPr>
          <a:xfrm>
            <a:off x="6045758" y="4364070"/>
            <a:ext cx="2580884" cy="1970556"/>
          </a:xfrm>
          <a:prstGeom prst="rect">
            <a:avLst/>
          </a:prstGeom>
        </p:spPr>
        <p:txBody>
          <a:bodyPr/>
          <a:lstStyle>
            <a:lvl1pPr>
              <a:spcBef>
                <a:spcPts val="600"/>
              </a:spcBef>
              <a:defRPr/>
            </a:lvl1pPr>
          </a:lstStyle>
          <a:p>
            <a:pPr lvl="0"/>
            <a:r>
              <a:rPr lang="en-US" dirty="0"/>
              <a:t>Edit Master text styles</a:t>
            </a:r>
          </a:p>
        </p:txBody>
      </p:sp>
      <p:sp>
        <p:nvSpPr>
          <p:cNvPr id="20" name="Picture Placeholder 4">
            <a:extLst>
              <a:ext uri="{FF2B5EF4-FFF2-40B4-BE49-F238E27FC236}">
                <a16:creationId xmlns:a16="http://schemas.microsoft.com/office/drawing/2014/main" id="{90B7CD8E-D95B-46A1-B0C7-CEC08F24AA4D}"/>
              </a:ext>
            </a:extLst>
          </p:cNvPr>
          <p:cNvSpPr>
            <a:spLocks noGrp="1"/>
          </p:cNvSpPr>
          <p:nvPr>
            <p:ph type="pic" sz="quarter" idx="12"/>
          </p:nvPr>
        </p:nvSpPr>
        <p:spPr>
          <a:xfrm>
            <a:off x="-2400" y="6054948"/>
            <a:ext cx="12190413" cy="806450"/>
          </a:xfrm>
          <a:prstGeom prst="rect">
            <a:avLst/>
          </a:prstGeom>
          <a:blipFill dpi="0" rotWithShape="1">
            <a:blip r:embed="rId4">
              <a:extLst>
                <a:ext uri="{28A0092B-C50C-407E-A947-70E740481C1C}">
                  <a14:useLocalDpi xmlns:a14="http://schemas.microsoft.com/office/drawing/2010/main" val="0"/>
                </a:ext>
              </a:extLst>
            </a:blip>
            <a:srcRect/>
            <a:stretch>
              <a:fillRect/>
            </a:stretch>
          </a:blipFill>
        </p:spPr>
        <p:txBody>
          <a:bodyPr/>
          <a:lstStyle/>
          <a:p>
            <a:endParaRPr lang="en-US" dirty="0"/>
          </a:p>
        </p:txBody>
      </p:sp>
    </p:spTree>
    <p:extLst>
      <p:ext uri="{BB962C8B-B14F-4D97-AF65-F5344CB8AC3E}">
        <p14:creationId xmlns:p14="http://schemas.microsoft.com/office/powerpoint/2010/main" val="5699828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STKaiti"/>
                <a:cs typeface="+mn-cs"/>
              </a:endParaRPr>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grpSp>
      <p:sp>
        <p:nvSpPr>
          <p:cNvPr id="16" name="Picture Placeholder 15"/>
          <p:cNvSpPr>
            <a:spLocks noGrp="1"/>
          </p:cNvSpPr>
          <p:nvPr userDrawn="1">
            <p:ph type="pic" sz="quarter" idx="15" hasCustomPrompt="1"/>
          </p:nvPr>
        </p:nvSpPr>
        <p:spPr>
          <a:xfrm>
            <a:off x="9186000" y="0"/>
            <a:ext cx="3006000" cy="2250000"/>
          </a:xfrm>
          <a:prstGeom prst="rect">
            <a:avLst/>
          </a:prstGeom>
        </p:spPr>
        <p:txBody>
          <a:bodyPr/>
          <a:lstStyle>
            <a:lvl1pPr>
              <a:defRPr/>
            </a:lvl1pPr>
          </a:lstStyle>
          <a:p>
            <a:r>
              <a:rPr lang="en-US" dirty="0"/>
              <a:t>Click icon to add Application picture</a:t>
            </a:r>
            <a:endParaRPr lang="en-GB" dirty="0"/>
          </a:p>
        </p:txBody>
      </p:sp>
      <p:sp>
        <p:nvSpPr>
          <p:cNvPr id="17" name="Picture Placeholder 15"/>
          <p:cNvSpPr>
            <a:spLocks noGrp="1"/>
          </p:cNvSpPr>
          <p:nvPr userDrawn="1">
            <p:ph type="pic" sz="quarter" idx="16" hasCustomPrompt="1"/>
          </p:nvPr>
        </p:nvSpPr>
        <p:spPr>
          <a:xfrm>
            <a:off x="9186000" y="4608000"/>
            <a:ext cx="3006000" cy="2250000"/>
          </a:xfrm>
          <a:prstGeom prst="rect">
            <a:avLst/>
          </a:prstGeom>
        </p:spPr>
        <p:txBody>
          <a:bodyPr/>
          <a:lstStyle>
            <a:lvl1pPr>
              <a:defRPr/>
            </a:lvl1pPr>
          </a:lstStyle>
          <a:p>
            <a:r>
              <a:rPr lang="en-US" dirty="0"/>
              <a:t>Click icon to add product picture</a:t>
            </a:r>
            <a:endParaRPr lang="en-GB" dirty="0"/>
          </a:p>
        </p:txBody>
      </p:sp>
      <p:sp>
        <p:nvSpPr>
          <p:cNvPr id="18" name="Text Placeholder 23"/>
          <p:cNvSpPr>
            <a:spLocks noGrp="1"/>
          </p:cNvSpPr>
          <p:nvPr userDrawn="1">
            <p:ph type="body" sz="quarter" idx="17" hasCustomPrompt="1"/>
          </p:nvPr>
        </p:nvSpPr>
        <p:spPr>
          <a:xfrm>
            <a:off x="9186000" y="2304000"/>
            <a:ext cx="3006000" cy="2250000"/>
          </a:xfrm>
          <a:prstGeom prst="rect">
            <a:avLst/>
          </a:prstGeom>
          <a:noFill/>
        </p:spPr>
        <p:txBody>
          <a:bodyPr lIns="288000" tIns="288000" rIns="288000" bIns="288000" anchor="ctr" anchorCtr="0"/>
          <a:lstStyle>
            <a:lvl1pPr algn="ctr">
              <a:defRPr sz="3600"/>
            </a:lvl1pPr>
          </a:lstStyle>
          <a:p>
            <a:pPr lvl="0"/>
            <a:r>
              <a:rPr lang="en-US" dirty="0"/>
              <a:t>Edit Text</a:t>
            </a:r>
          </a:p>
        </p:txBody>
      </p:sp>
      <p:sp>
        <p:nvSpPr>
          <p:cNvPr id="13" name="Content Placeholder 12"/>
          <p:cNvSpPr>
            <a:spLocks noGrp="1"/>
          </p:cNvSpPr>
          <p:nvPr userDrawn="1">
            <p:ph sz="quarter" idx="13" hasCustomPrompt="1"/>
          </p:nvPr>
        </p:nvSpPr>
        <p:spPr>
          <a:xfrm>
            <a:off x="619626" y="1728001"/>
            <a:ext cx="8007016" cy="1881473"/>
          </a:xfrm>
          <a:prstGeom prst="rect">
            <a:avLst/>
          </a:prstGeom>
        </p:spPr>
        <p:txBody>
          <a:bodyPr/>
          <a:lstStyle>
            <a:lvl1pPr>
              <a:spcBef>
                <a:spcPts val="600"/>
              </a:spcBef>
              <a:defRPr/>
            </a:lvl1pPr>
          </a:lstStyle>
          <a:p>
            <a:pPr lvl="0"/>
            <a:r>
              <a:rPr lang="en-US" dirty="0"/>
              <a:t>Edit Master text styles</a:t>
            </a:r>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Content Placeholder 12">
            <a:extLst>
              <a:ext uri="{FF2B5EF4-FFF2-40B4-BE49-F238E27FC236}">
                <a16:creationId xmlns:a16="http://schemas.microsoft.com/office/drawing/2014/main" id="{C2A65C93-EC44-45F6-81E4-FB840C48B679}"/>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
        <p:nvSpPr>
          <p:cNvPr id="24" name="Content Placeholder 12">
            <a:extLst>
              <a:ext uri="{FF2B5EF4-FFF2-40B4-BE49-F238E27FC236}">
                <a16:creationId xmlns:a16="http://schemas.microsoft.com/office/drawing/2014/main" id="{651CC591-A2C2-4D9C-9EB9-C0F9AE3F07AB}"/>
              </a:ext>
            </a:extLst>
          </p:cNvPr>
          <p:cNvSpPr>
            <a:spLocks noGrp="1"/>
          </p:cNvSpPr>
          <p:nvPr>
            <p:ph sz="quarter" idx="19" hasCustomPrompt="1"/>
          </p:nvPr>
        </p:nvSpPr>
        <p:spPr>
          <a:xfrm>
            <a:off x="619626" y="4364070"/>
            <a:ext cx="4866774" cy="1970556"/>
          </a:xfrm>
          <a:prstGeom prst="rect">
            <a:avLst/>
          </a:prstGeom>
        </p:spPr>
        <p:txBody>
          <a:bodyPr/>
          <a:lstStyle>
            <a:lvl1pPr>
              <a:spcBef>
                <a:spcPts val="600"/>
              </a:spcBef>
              <a:defRPr/>
            </a:lvl1pPr>
          </a:lstStyle>
          <a:p>
            <a:pPr lvl="0"/>
            <a:r>
              <a:rPr lang="en-US" dirty="0"/>
              <a:t>Edit Master text styles</a:t>
            </a:r>
          </a:p>
        </p:txBody>
      </p:sp>
      <p:sp>
        <p:nvSpPr>
          <p:cNvPr id="25" name="Content Placeholder 12">
            <a:extLst>
              <a:ext uri="{FF2B5EF4-FFF2-40B4-BE49-F238E27FC236}">
                <a16:creationId xmlns:a16="http://schemas.microsoft.com/office/drawing/2014/main" id="{D9948988-6E1D-43A5-B98D-1FF066C77B63}"/>
              </a:ext>
            </a:extLst>
          </p:cNvPr>
          <p:cNvSpPr>
            <a:spLocks noGrp="1"/>
          </p:cNvSpPr>
          <p:nvPr>
            <p:ph sz="quarter" idx="20" hasCustomPrompt="1"/>
          </p:nvPr>
        </p:nvSpPr>
        <p:spPr>
          <a:xfrm>
            <a:off x="6045758" y="4364070"/>
            <a:ext cx="2580884" cy="1970556"/>
          </a:xfrm>
          <a:prstGeom prst="rect">
            <a:avLst/>
          </a:prstGeom>
        </p:spPr>
        <p:txBody>
          <a:bodyPr/>
          <a:lstStyle>
            <a:lvl1pPr>
              <a:spcBef>
                <a:spcPts val="600"/>
              </a:spcBef>
              <a:defRPr/>
            </a:lvl1pPr>
          </a:lstStyle>
          <a:p>
            <a:pPr lvl="0"/>
            <a:r>
              <a:rPr lang="en-US" dirty="0"/>
              <a:t>Edit Master text styles</a:t>
            </a:r>
          </a:p>
        </p:txBody>
      </p:sp>
      <p:sp>
        <p:nvSpPr>
          <p:cNvPr id="20" name="Picture Placeholder 4">
            <a:extLst>
              <a:ext uri="{FF2B5EF4-FFF2-40B4-BE49-F238E27FC236}">
                <a16:creationId xmlns:a16="http://schemas.microsoft.com/office/drawing/2014/main" id="{745DDC48-9708-4894-98D6-372ED2EA8995}"/>
              </a:ext>
            </a:extLst>
          </p:cNvPr>
          <p:cNvSpPr>
            <a:spLocks noGrp="1"/>
          </p:cNvSpPr>
          <p:nvPr>
            <p:ph type="pic" sz="quarter" idx="12"/>
          </p:nvPr>
        </p:nvSpPr>
        <p:spPr>
          <a:xfrm>
            <a:off x="-2400" y="6054948"/>
            <a:ext cx="12190413" cy="806450"/>
          </a:xfrm>
          <a:prstGeom prst="rect">
            <a:avLst/>
          </a:prstGeom>
          <a:blipFill dpi="0" rotWithShape="1">
            <a:blip r:embed="rId4">
              <a:extLst>
                <a:ext uri="{28A0092B-C50C-407E-A947-70E740481C1C}">
                  <a14:useLocalDpi xmlns:a14="http://schemas.microsoft.com/office/drawing/2010/main" val="0"/>
                </a:ext>
              </a:extLst>
            </a:blip>
            <a:srcRect/>
            <a:stretch>
              <a:fillRect/>
            </a:stretch>
          </a:blipFill>
        </p:spPr>
        <p:txBody>
          <a:bodyPr/>
          <a:lstStyle/>
          <a:p>
            <a:endParaRPr lang="en-US" dirty="0"/>
          </a:p>
        </p:txBody>
      </p:sp>
    </p:spTree>
    <p:extLst>
      <p:ext uri="{BB962C8B-B14F-4D97-AF65-F5344CB8AC3E}">
        <p14:creationId xmlns:p14="http://schemas.microsoft.com/office/powerpoint/2010/main" val="3728652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STKaiti"/>
                <a:cs typeface="+mn-cs"/>
              </a:endParaRPr>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grpSp>
      <p:sp>
        <p:nvSpPr>
          <p:cNvPr id="16" name="Picture Placeholder 15"/>
          <p:cNvSpPr>
            <a:spLocks noGrp="1"/>
          </p:cNvSpPr>
          <p:nvPr userDrawn="1">
            <p:ph type="pic" sz="quarter" idx="15" hasCustomPrompt="1"/>
          </p:nvPr>
        </p:nvSpPr>
        <p:spPr>
          <a:xfrm>
            <a:off x="9186000" y="0"/>
            <a:ext cx="3006000" cy="2250000"/>
          </a:xfrm>
          <a:prstGeom prst="rect">
            <a:avLst/>
          </a:prstGeom>
        </p:spPr>
        <p:txBody>
          <a:bodyPr/>
          <a:lstStyle>
            <a:lvl1pPr>
              <a:defRPr/>
            </a:lvl1pPr>
          </a:lstStyle>
          <a:p>
            <a:r>
              <a:rPr lang="en-US" dirty="0"/>
              <a:t>Click icon to add Application picture</a:t>
            </a:r>
            <a:endParaRPr lang="en-GB" dirty="0"/>
          </a:p>
        </p:txBody>
      </p:sp>
      <p:sp>
        <p:nvSpPr>
          <p:cNvPr id="17" name="Picture Placeholder 15"/>
          <p:cNvSpPr>
            <a:spLocks noGrp="1"/>
          </p:cNvSpPr>
          <p:nvPr userDrawn="1">
            <p:ph type="pic" sz="quarter" idx="16" hasCustomPrompt="1"/>
          </p:nvPr>
        </p:nvSpPr>
        <p:spPr>
          <a:xfrm>
            <a:off x="9186000" y="4608000"/>
            <a:ext cx="3006000" cy="2250000"/>
          </a:xfrm>
          <a:prstGeom prst="rect">
            <a:avLst/>
          </a:prstGeom>
        </p:spPr>
        <p:txBody>
          <a:bodyPr/>
          <a:lstStyle>
            <a:lvl1pPr>
              <a:defRPr/>
            </a:lvl1pPr>
          </a:lstStyle>
          <a:p>
            <a:r>
              <a:rPr lang="en-US" dirty="0"/>
              <a:t>Click icon to add product picture</a:t>
            </a:r>
            <a:endParaRPr lang="en-GB" dirty="0"/>
          </a:p>
        </p:txBody>
      </p:sp>
      <p:sp>
        <p:nvSpPr>
          <p:cNvPr id="18" name="Text Placeholder 23"/>
          <p:cNvSpPr>
            <a:spLocks noGrp="1"/>
          </p:cNvSpPr>
          <p:nvPr userDrawn="1">
            <p:ph type="body" sz="quarter" idx="17" hasCustomPrompt="1"/>
          </p:nvPr>
        </p:nvSpPr>
        <p:spPr>
          <a:xfrm>
            <a:off x="9186000" y="2304000"/>
            <a:ext cx="3006000" cy="2250000"/>
          </a:xfrm>
          <a:prstGeom prst="rect">
            <a:avLst/>
          </a:prstGeom>
          <a:noFill/>
        </p:spPr>
        <p:txBody>
          <a:bodyPr lIns="288000" tIns="288000" rIns="288000" bIns="288000" anchor="ctr" anchorCtr="0"/>
          <a:lstStyle>
            <a:lvl1pPr algn="ctr">
              <a:defRPr sz="3600"/>
            </a:lvl1pPr>
          </a:lstStyle>
          <a:p>
            <a:pPr lvl="0"/>
            <a:r>
              <a:rPr lang="en-US" dirty="0"/>
              <a:t>Edit Text</a:t>
            </a:r>
          </a:p>
        </p:txBody>
      </p:sp>
      <p:sp>
        <p:nvSpPr>
          <p:cNvPr id="13" name="Content Placeholder 12"/>
          <p:cNvSpPr>
            <a:spLocks noGrp="1"/>
          </p:cNvSpPr>
          <p:nvPr userDrawn="1">
            <p:ph sz="quarter" idx="13" hasCustomPrompt="1"/>
          </p:nvPr>
        </p:nvSpPr>
        <p:spPr>
          <a:xfrm>
            <a:off x="619626" y="1728001"/>
            <a:ext cx="8007016" cy="1881473"/>
          </a:xfrm>
          <a:prstGeom prst="rect">
            <a:avLst/>
          </a:prstGeom>
        </p:spPr>
        <p:txBody>
          <a:bodyPr/>
          <a:lstStyle>
            <a:lvl1pPr>
              <a:spcBef>
                <a:spcPts val="600"/>
              </a:spcBef>
              <a:defRPr/>
            </a:lvl1pPr>
          </a:lstStyle>
          <a:p>
            <a:pPr lvl="0"/>
            <a:r>
              <a:rPr lang="en-US" dirty="0"/>
              <a:t>Edit Master text styles</a:t>
            </a:r>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Content Placeholder 12">
            <a:extLst>
              <a:ext uri="{FF2B5EF4-FFF2-40B4-BE49-F238E27FC236}">
                <a16:creationId xmlns:a16="http://schemas.microsoft.com/office/drawing/2014/main" id="{C2A65C93-EC44-45F6-81E4-FB840C48B679}"/>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
        <p:nvSpPr>
          <p:cNvPr id="24" name="Content Placeholder 12">
            <a:extLst>
              <a:ext uri="{FF2B5EF4-FFF2-40B4-BE49-F238E27FC236}">
                <a16:creationId xmlns:a16="http://schemas.microsoft.com/office/drawing/2014/main" id="{651CC591-A2C2-4D9C-9EB9-C0F9AE3F07AB}"/>
              </a:ext>
            </a:extLst>
          </p:cNvPr>
          <p:cNvSpPr>
            <a:spLocks noGrp="1"/>
          </p:cNvSpPr>
          <p:nvPr>
            <p:ph sz="quarter" idx="19" hasCustomPrompt="1"/>
          </p:nvPr>
        </p:nvSpPr>
        <p:spPr>
          <a:xfrm>
            <a:off x="619626" y="4364070"/>
            <a:ext cx="4866774" cy="1970556"/>
          </a:xfrm>
          <a:prstGeom prst="rect">
            <a:avLst/>
          </a:prstGeom>
        </p:spPr>
        <p:txBody>
          <a:bodyPr/>
          <a:lstStyle>
            <a:lvl1pPr>
              <a:spcBef>
                <a:spcPts val="600"/>
              </a:spcBef>
              <a:defRPr/>
            </a:lvl1pPr>
          </a:lstStyle>
          <a:p>
            <a:pPr lvl="0"/>
            <a:r>
              <a:rPr lang="en-US" dirty="0"/>
              <a:t>Edit Master text styles</a:t>
            </a:r>
          </a:p>
        </p:txBody>
      </p:sp>
      <p:sp>
        <p:nvSpPr>
          <p:cNvPr id="25" name="Content Placeholder 12">
            <a:extLst>
              <a:ext uri="{FF2B5EF4-FFF2-40B4-BE49-F238E27FC236}">
                <a16:creationId xmlns:a16="http://schemas.microsoft.com/office/drawing/2014/main" id="{D9948988-6E1D-43A5-B98D-1FF066C77B63}"/>
              </a:ext>
            </a:extLst>
          </p:cNvPr>
          <p:cNvSpPr>
            <a:spLocks noGrp="1"/>
          </p:cNvSpPr>
          <p:nvPr>
            <p:ph sz="quarter" idx="20" hasCustomPrompt="1"/>
          </p:nvPr>
        </p:nvSpPr>
        <p:spPr>
          <a:xfrm>
            <a:off x="6045758" y="4364070"/>
            <a:ext cx="2580884" cy="1970556"/>
          </a:xfrm>
          <a:prstGeom prst="rect">
            <a:avLst/>
          </a:prstGeom>
        </p:spPr>
        <p:txBody>
          <a:bodyPr/>
          <a:lstStyle>
            <a:lvl1pPr>
              <a:spcBef>
                <a:spcPts val="600"/>
              </a:spcBef>
              <a:defRPr/>
            </a:lvl1pPr>
          </a:lstStyle>
          <a:p>
            <a:pPr lvl="0"/>
            <a:r>
              <a:rPr lang="en-US" dirty="0"/>
              <a:t>Edit Master text styles</a:t>
            </a:r>
          </a:p>
        </p:txBody>
      </p:sp>
      <p:sp>
        <p:nvSpPr>
          <p:cNvPr id="20" name="Picture Placeholder 4">
            <a:extLst>
              <a:ext uri="{FF2B5EF4-FFF2-40B4-BE49-F238E27FC236}">
                <a16:creationId xmlns:a16="http://schemas.microsoft.com/office/drawing/2014/main" id="{6BB04341-6BB3-4C98-B149-060D2C18E780}"/>
              </a:ext>
            </a:extLst>
          </p:cNvPr>
          <p:cNvSpPr>
            <a:spLocks noGrp="1"/>
          </p:cNvSpPr>
          <p:nvPr>
            <p:ph type="pic" sz="quarter" idx="12"/>
          </p:nvPr>
        </p:nvSpPr>
        <p:spPr>
          <a:xfrm>
            <a:off x="-2400" y="6054948"/>
            <a:ext cx="12190413" cy="806450"/>
          </a:xfrm>
          <a:prstGeom prst="rect">
            <a:avLst/>
          </a:prstGeom>
          <a:blipFill dpi="0" rotWithShape="1">
            <a:blip r:embed="rId4">
              <a:extLst>
                <a:ext uri="{28A0092B-C50C-407E-A947-70E740481C1C}">
                  <a14:useLocalDpi xmlns:a14="http://schemas.microsoft.com/office/drawing/2010/main" val="0"/>
                </a:ext>
              </a:extLst>
            </a:blip>
            <a:srcRect/>
            <a:stretch>
              <a:fillRect/>
            </a:stretch>
          </a:blipFill>
        </p:spPr>
        <p:txBody>
          <a:bodyPr/>
          <a:lstStyle/>
          <a:p>
            <a:endParaRPr lang="en-US" dirty="0"/>
          </a:p>
        </p:txBody>
      </p:sp>
    </p:spTree>
    <p:extLst>
      <p:ext uri="{BB962C8B-B14F-4D97-AF65-F5344CB8AC3E}">
        <p14:creationId xmlns:p14="http://schemas.microsoft.com/office/powerpoint/2010/main" val="37306706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STKaiti"/>
                <a:cs typeface="+mn-cs"/>
              </a:endParaRPr>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grpSp>
      <p:sp>
        <p:nvSpPr>
          <p:cNvPr id="16" name="Picture Placeholder 15"/>
          <p:cNvSpPr>
            <a:spLocks noGrp="1"/>
          </p:cNvSpPr>
          <p:nvPr userDrawn="1">
            <p:ph type="pic" sz="quarter" idx="15" hasCustomPrompt="1"/>
          </p:nvPr>
        </p:nvSpPr>
        <p:spPr>
          <a:xfrm>
            <a:off x="9186000" y="0"/>
            <a:ext cx="3006000" cy="2250000"/>
          </a:xfrm>
          <a:prstGeom prst="rect">
            <a:avLst/>
          </a:prstGeom>
        </p:spPr>
        <p:txBody>
          <a:bodyPr/>
          <a:lstStyle>
            <a:lvl1pPr>
              <a:defRPr/>
            </a:lvl1pPr>
          </a:lstStyle>
          <a:p>
            <a:r>
              <a:rPr lang="en-US" dirty="0"/>
              <a:t>Click icon to add Application picture</a:t>
            </a:r>
            <a:endParaRPr lang="en-GB" dirty="0"/>
          </a:p>
        </p:txBody>
      </p:sp>
      <p:sp>
        <p:nvSpPr>
          <p:cNvPr id="17" name="Picture Placeholder 15"/>
          <p:cNvSpPr>
            <a:spLocks noGrp="1"/>
          </p:cNvSpPr>
          <p:nvPr userDrawn="1">
            <p:ph type="pic" sz="quarter" idx="16" hasCustomPrompt="1"/>
          </p:nvPr>
        </p:nvSpPr>
        <p:spPr>
          <a:xfrm>
            <a:off x="9186000" y="4608000"/>
            <a:ext cx="3006000" cy="2250000"/>
          </a:xfrm>
          <a:prstGeom prst="rect">
            <a:avLst/>
          </a:prstGeom>
        </p:spPr>
        <p:txBody>
          <a:bodyPr/>
          <a:lstStyle>
            <a:lvl1pPr>
              <a:defRPr/>
            </a:lvl1pPr>
          </a:lstStyle>
          <a:p>
            <a:r>
              <a:rPr lang="en-US" dirty="0"/>
              <a:t>Click icon to add product picture</a:t>
            </a:r>
            <a:endParaRPr lang="en-GB" dirty="0"/>
          </a:p>
        </p:txBody>
      </p:sp>
      <p:sp>
        <p:nvSpPr>
          <p:cNvPr id="18" name="Text Placeholder 23"/>
          <p:cNvSpPr>
            <a:spLocks noGrp="1"/>
          </p:cNvSpPr>
          <p:nvPr userDrawn="1">
            <p:ph type="body" sz="quarter" idx="17" hasCustomPrompt="1"/>
          </p:nvPr>
        </p:nvSpPr>
        <p:spPr>
          <a:xfrm>
            <a:off x="9186000" y="2304000"/>
            <a:ext cx="3006000" cy="2250000"/>
          </a:xfrm>
          <a:prstGeom prst="rect">
            <a:avLst/>
          </a:prstGeom>
          <a:noFill/>
        </p:spPr>
        <p:txBody>
          <a:bodyPr lIns="288000" tIns="288000" rIns="288000" bIns="288000" anchor="ctr" anchorCtr="0"/>
          <a:lstStyle>
            <a:lvl1pPr algn="ctr">
              <a:defRPr sz="3600"/>
            </a:lvl1pPr>
          </a:lstStyle>
          <a:p>
            <a:pPr lvl="0"/>
            <a:r>
              <a:rPr lang="en-US" dirty="0"/>
              <a:t>Edit Text</a:t>
            </a:r>
          </a:p>
        </p:txBody>
      </p:sp>
      <p:sp>
        <p:nvSpPr>
          <p:cNvPr id="13" name="Content Placeholder 12"/>
          <p:cNvSpPr>
            <a:spLocks noGrp="1"/>
          </p:cNvSpPr>
          <p:nvPr userDrawn="1">
            <p:ph sz="quarter" idx="13" hasCustomPrompt="1"/>
          </p:nvPr>
        </p:nvSpPr>
        <p:spPr>
          <a:xfrm>
            <a:off x="619626" y="1728001"/>
            <a:ext cx="8007016" cy="1881473"/>
          </a:xfrm>
          <a:prstGeom prst="rect">
            <a:avLst/>
          </a:prstGeom>
        </p:spPr>
        <p:txBody>
          <a:bodyPr/>
          <a:lstStyle>
            <a:lvl1pPr>
              <a:spcBef>
                <a:spcPts val="600"/>
              </a:spcBef>
              <a:defRPr/>
            </a:lvl1pPr>
          </a:lstStyle>
          <a:p>
            <a:pPr lvl="0"/>
            <a:r>
              <a:rPr lang="en-US" dirty="0"/>
              <a:t>Edit Master text styles</a:t>
            </a:r>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Content Placeholder 12">
            <a:extLst>
              <a:ext uri="{FF2B5EF4-FFF2-40B4-BE49-F238E27FC236}">
                <a16:creationId xmlns:a16="http://schemas.microsoft.com/office/drawing/2014/main" id="{C2A65C93-EC44-45F6-81E4-FB840C48B679}"/>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
        <p:nvSpPr>
          <p:cNvPr id="24" name="Content Placeholder 12">
            <a:extLst>
              <a:ext uri="{FF2B5EF4-FFF2-40B4-BE49-F238E27FC236}">
                <a16:creationId xmlns:a16="http://schemas.microsoft.com/office/drawing/2014/main" id="{651CC591-A2C2-4D9C-9EB9-C0F9AE3F07AB}"/>
              </a:ext>
            </a:extLst>
          </p:cNvPr>
          <p:cNvSpPr>
            <a:spLocks noGrp="1"/>
          </p:cNvSpPr>
          <p:nvPr>
            <p:ph sz="quarter" idx="19" hasCustomPrompt="1"/>
          </p:nvPr>
        </p:nvSpPr>
        <p:spPr>
          <a:xfrm>
            <a:off x="619626" y="4364070"/>
            <a:ext cx="4866774" cy="1970556"/>
          </a:xfrm>
          <a:prstGeom prst="rect">
            <a:avLst/>
          </a:prstGeom>
        </p:spPr>
        <p:txBody>
          <a:bodyPr/>
          <a:lstStyle>
            <a:lvl1pPr>
              <a:spcBef>
                <a:spcPts val="600"/>
              </a:spcBef>
              <a:defRPr/>
            </a:lvl1pPr>
          </a:lstStyle>
          <a:p>
            <a:pPr lvl="0"/>
            <a:r>
              <a:rPr lang="en-US" dirty="0"/>
              <a:t>Edit Master text styles</a:t>
            </a:r>
          </a:p>
        </p:txBody>
      </p:sp>
      <p:sp>
        <p:nvSpPr>
          <p:cNvPr id="25" name="Content Placeholder 12">
            <a:extLst>
              <a:ext uri="{FF2B5EF4-FFF2-40B4-BE49-F238E27FC236}">
                <a16:creationId xmlns:a16="http://schemas.microsoft.com/office/drawing/2014/main" id="{D9948988-6E1D-43A5-B98D-1FF066C77B63}"/>
              </a:ext>
            </a:extLst>
          </p:cNvPr>
          <p:cNvSpPr>
            <a:spLocks noGrp="1"/>
          </p:cNvSpPr>
          <p:nvPr>
            <p:ph sz="quarter" idx="20" hasCustomPrompt="1"/>
          </p:nvPr>
        </p:nvSpPr>
        <p:spPr>
          <a:xfrm>
            <a:off x="6045758" y="4364070"/>
            <a:ext cx="2580884" cy="1970556"/>
          </a:xfrm>
          <a:prstGeom prst="rect">
            <a:avLst/>
          </a:prstGeom>
        </p:spPr>
        <p:txBody>
          <a:bodyPr/>
          <a:lstStyle>
            <a:lvl1pPr>
              <a:spcBef>
                <a:spcPts val="600"/>
              </a:spcBef>
              <a:defRPr/>
            </a:lvl1pPr>
          </a:lstStyle>
          <a:p>
            <a:pPr lvl="0"/>
            <a:r>
              <a:rPr lang="en-US" dirty="0"/>
              <a:t>Edit Master text styles</a:t>
            </a:r>
          </a:p>
        </p:txBody>
      </p:sp>
      <p:sp>
        <p:nvSpPr>
          <p:cNvPr id="20" name="Picture Placeholder 4">
            <a:extLst>
              <a:ext uri="{FF2B5EF4-FFF2-40B4-BE49-F238E27FC236}">
                <a16:creationId xmlns:a16="http://schemas.microsoft.com/office/drawing/2014/main" id="{6C3836D3-D944-4360-92C0-29FBDE667CB5}"/>
              </a:ext>
            </a:extLst>
          </p:cNvPr>
          <p:cNvSpPr>
            <a:spLocks noGrp="1"/>
          </p:cNvSpPr>
          <p:nvPr>
            <p:ph type="pic" sz="quarter" idx="12"/>
          </p:nvPr>
        </p:nvSpPr>
        <p:spPr>
          <a:xfrm>
            <a:off x="-2400" y="6054948"/>
            <a:ext cx="12190413" cy="806450"/>
          </a:xfrm>
          <a:prstGeom prst="rect">
            <a:avLst/>
          </a:prstGeom>
          <a:blipFill dpi="0" rotWithShape="1">
            <a:blip r:embed="rId4">
              <a:extLst>
                <a:ext uri="{28A0092B-C50C-407E-A947-70E740481C1C}">
                  <a14:useLocalDpi xmlns:a14="http://schemas.microsoft.com/office/drawing/2010/main" val="0"/>
                </a:ext>
              </a:extLst>
            </a:blip>
            <a:srcRect/>
            <a:stretch>
              <a:fillRect/>
            </a:stretch>
          </a:blipFill>
        </p:spPr>
        <p:txBody>
          <a:bodyPr/>
          <a:lstStyle/>
          <a:p>
            <a:endParaRPr lang="en-US" dirty="0"/>
          </a:p>
        </p:txBody>
      </p:sp>
    </p:spTree>
    <p:extLst>
      <p:ext uri="{BB962C8B-B14F-4D97-AF65-F5344CB8AC3E}">
        <p14:creationId xmlns:p14="http://schemas.microsoft.com/office/powerpoint/2010/main" val="36786171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ox grid 2 pictures, text and content vertical">
    <p:spTree>
      <p:nvGrpSpPr>
        <p:cNvPr id="1" name=""/>
        <p:cNvGrpSpPr/>
        <p:nvPr/>
      </p:nvGrpSpPr>
      <p:grpSpPr>
        <a:xfrm>
          <a:off x="0" y="0"/>
          <a:ext cx="0" cy="0"/>
          <a:chOff x="0" y="0"/>
          <a:chExt cx="0" cy="0"/>
        </a:xfrm>
      </p:grpSpPr>
      <p:grpSp>
        <p:nvGrpSpPr>
          <p:cNvPr id="2" name="Group 1"/>
          <p:cNvGrpSpPr/>
          <p:nvPr userDrawn="1"/>
        </p:nvGrpSpPr>
        <p:grpSpPr>
          <a:xfrm>
            <a:off x="9186000" y="0"/>
            <a:ext cx="3006000" cy="6858000"/>
            <a:chOff x="9186000" y="0"/>
            <a:chExt cx="3006000" cy="6858000"/>
          </a:xfrm>
        </p:grpSpPr>
        <p:sp>
          <p:nvSpPr>
            <p:cNvPr id="6" name="Rectangle 5"/>
            <p:cNvSpPr/>
            <p:nvPr userDrawn="1"/>
          </p:nvSpPr>
          <p:spPr>
            <a:xfrm>
              <a:off x="9186000" y="0"/>
              <a:ext cx="3006000" cy="225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sp>
          <p:nvSpPr>
            <p:cNvPr id="7" name="Rectangle 6"/>
            <p:cNvSpPr/>
            <p:nvPr userDrawn="1"/>
          </p:nvSpPr>
          <p:spPr>
            <a:xfrm>
              <a:off x="9186000" y="2304000"/>
              <a:ext cx="3006000" cy="2250000"/>
            </a:xfrm>
            <a:prstGeom prst="rect">
              <a:avLst/>
            </a:prstGeom>
            <a:solidFill>
              <a:srgbClr val="C8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STKaiti"/>
                <a:cs typeface="+mn-cs"/>
              </a:endParaRPr>
            </a:p>
          </p:txBody>
        </p:sp>
        <p:sp>
          <p:nvSpPr>
            <p:cNvPr id="8" name="Rectangle 7"/>
            <p:cNvSpPr/>
            <p:nvPr userDrawn="1"/>
          </p:nvSpPr>
          <p:spPr>
            <a:xfrm>
              <a:off x="9186000" y="4608000"/>
              <a:ext cx="3006000" cy="2250000"/>
            </a:xfrm>
            <a:prstGeom prst="rect">
              <a:avLst/>
            </a:prstGeom>
            <a:solidFill>
              <a:srgbClr val="E0E0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STKaiti"/>
                <a:cs typeface="+mn-cs"/>
              </a:endParaRPr>
            </a:p>
          </p:txBody>
        </p:sp>
      </p:grpSp>
      <p:sp>
        <p:nvSpPr>
          <p:cNvPr id="16" name="Picture Placeholder 15"/>
          <p:cNvSpPr>
            <a:spLocks noGrp="1"/>
          </p:cNvSpPr>
          <p:nvPr userDrawn="1">
            <p:ph type="pic" sz="quarter" idx="15" hasCustomPrompt="1"/>
          </p:nvPr>
        </p:nvSpPr>
        <p:spPr>
          <a:xfrm>
            <a:off x="9186000" y="0"/>
            <a:ext cx="3006000" cy="2250000"/>
          </a:xfrm>
          <a:prstGeom prst="rect">
            <a:avLst/>
          </a:prstGeom>
        </p:spPr>
        <p:txBody>
          <a:bodyPr/>
          <a:lstStyle>
            <a:lvl1pPr>
              <a:defRPr/>
            </a:lvl1pPr>
          </a:lstStyle>
          <a:p>
            <a:r>
              <a:rPr lang="en-US" dirty="0"/>
              <a:t>Click icon to add Application picture</a:t>
            </a:r>
            <a:endParaRPr lang="en-GB" dirty="0"/>
          </a:p>
        </p:txBody>
      </p:sp>
      <p:sp>
        <p:nvSpPr>
          <p:cNvPr id="17" name="Picture Placeholder 15"/>
          <p:cNvSpPr>
            <a:spLocks noGrp="1"/>
          </p:cNvSpPr>
          <p:nvPr userDrawn="1">
            <p:ph type="pic" sz="quarter" idx="16" hasCustomPrompt="1"/>
          </p:nvPr>
        </p:nvSpPr>
        <p:spPr>
          <a:xfrm>
            <a:off x="9186000" y="4608000"/>
            <a:ext cx="3006000" cy="2250000"/>
          </a:xfrm>
          <a:prstGeom prst="rect">
            <a:avLst/>
          </a:prstGeom>
        </p:spPr>
        <p:txBody>
          <a:bodyPr/>
          <a:lstStyle>
            <a:lvl1pPr>
              <a:defRPr/>
            </a:lvl1pPr>
          </a:lstStyle>
          <a:p>
            <a:r>
              <a:rPr lang="en-US" dirty="0"/>
              <a:t>Click icon to add product picture</a:t>
            </a:r>
            <a:endParaRPr lang="en-GB" dirty="0"/>
          </a:p>
        </p:txBody>
      </p:sp>
      <p:sp>
        <p:nvSpPr>
          <p:cNvPr id="18" name="Text Placeholder 23"/>
          <p:cNvSpPr>
            <a:spLocks noGrp="1"/>
          </p:cNvSpPr>
          <p:nvPr userDrawn="1">
            <p:ph type="body" sz="quarter" idx="17" hasCustomPrompt="1"/>
          </p:nvPr>
        </p:nvSpPr>
        <p:spPr>
          <a:xfrm>
            <a:off x="9186000" y="2304000"/>
            <a:ext cx="3006000" cy="2250000"/>
          </a:xfrm>
          <a:prstGeom prst="rect">
            <a:avLst/>
          </a:prstGeom>
          <a:noFill/>
        </p:spPr>
        <p:txBody>
          <a:bodyPr lIns="288000" tIns="288000" rIns="288000" bIns="288000" anchor="ctr" anchorCtr="0"/>
          <a:lstStyle>
            <a:lvl1pPr algn="ctr">
              <a:defRPr sz="3600"/>
            </a:lvl1pPr>
          </a:lstStyle>
          <a:p>
            <a:pPr lvl="0"/>
            <a:r>
              <a:rPr lang="en-US" dirty="0"/>
              <a:t>Edit Text</a:t>
            </a:r>
          </a:p>
        </p:txBody>
      </p:sp>
      <p:sp>
        <p:nvSpPr>
          <p:cNvPr id="13" name="Content Placeholder 12"/>
          <p:cNvSpPr>
            <a:spLocks noGrp="1"/>
          </p:cNvSpPr>
          <p:nvPr userDrawn="1">
            <p:ph sz="quarter" idx="13" hasCustomPrompt="1"/>
          </p:nvPr>
        </p:nvSpPr>
        <p:spPr>
          <a:xfrm>
            <a:off x="619626" y="1728001"/>
            <a:ext cx="8007016" cy="1881473"/>
          </a:xfrm>
          <a:prstGeom prst="rect">
            <a:avLst/>
          </a:prstGeom>
        </p:spPr>
        <p:txBody>
          <a:bodyPr/>
          <a:lstStyle>
            <a:lvl1pPr>
              <a:spcBef>
                <a:spcPts val="600"/>
              </a:spcBef>
              <a:defRPr/>
            </a:lvl1pPr>
          </a:lstStyle>
          <a:p>
            <a:pPr lvl="0"/>
            <a:r>
              <a:rPr lang="en-US" dirty="0"/>
              <a:t>Edit Master text styles</a:t>
            </a:r>
          </a:p>
        </p:txBody>
      </p:sp>
      <p:grpSp>
        <p:nvGrpSpPr>
          <p:cNvPr id="15" name="Group 14">
            <a:extLst>
              <a:ext uri="{FF2B5EF4-FFF2-40B4-BE49-F238E27FC236}">
                <a16:creationId xmlns:a16="http://schemas.microsoft.com/office/drawing/2014/main" id="{87D98EA5-6BA1-42A3-9E68-13C432515EFD}"/>
              </a:ext>
            </a:extLst>
          </p:cNvPr>
          <p:cNvGrpSpPr/>
          <p:nvPr userDrawn="1"/>
        </p:nvGrpSpPr>
        <p:grpSpPr>
          <a:xfrm>
            <a:off x="-600" y="6055612"/>
            <a:ext cx="12193200" cy="806400"/>
            <a:chOff x="-600" y="3025800"/>
            <a:chExt cx="12193200" cy="806400"/>
          </a:xfrm>
        </p:grpSpPr>
        <p:sp>
          <p:nvSpPr>
            <p:cNvPr id="21" name="Picture Placeholder 8">
              <a:extLst>
                <a:ext uri="{FF2B5EF4-FFF2-40B4-BE49-F238E27FC236}">
                  <a16:creationId xmlns:a16="http://schemas.microsoft.com/office/drawing/2014/main" id="{F52E2774-407F-42C3-9095-334AED1287D5}"/>
                </a:ext>
              </a:extLst>
            </p:cNvPr>
            <p:cNvSpPr txBox="1">
              <a:spLocks/>
            </p:cNvSpPr>
            <p:nvPr userDrawn="1"/>
          </p:nvSpPr>
          <p:spPr>
            <a:xfrm>
              <a:off x="-600" y="3025800"/>
              <a:ext cx="12193200" cy="806400"/>
            </a:xfrm>
            <a:prstGeom prst="rect">
              <a:avLst/>
            </a:prstGeom>
            <a:blipFill>
              <a:blip r:embed="rId2"/>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22" name="Rectangle 21">
              <a:extLst>
                <a:ext uri="{FF2B5EF4-FFF2-40B4-BE49-F238E27FC236}">
                  <a16:creationId xmlns:a16="http://schemas.microsoft.com/office/drawing/2014/main" id="{E70ECA7B-2C3A-4A10-A61F-258981891F9F}"/>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23" name="Picture 22">
              <a:extLst>
                <a:ext uri="{FF2B5EF4-FFF2-40B4-BE49-F238E27FC236}">
                  <a16:creationId xmlns:a16="http://schemas.microsoft.com/office/drawing/2014/main" id="{E0141A4F-4FF1-4A57-BD77-C310ED8666F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9" name="Content Placeholder 12">
            <a:extLst>
              <a:ext uri="{FF2B5EF4-FFF2-40B4-BE49-F238E27FC236}">
                <a16:creationId xmlns:a16="http://schemas.microsoft.com/office/drawing/2014/main" id="{C2A65C93-EC44-45F6-81E4-FB840C48B679}"/>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
        <p:nvSpPr>
          <p:cNvPr id="24" name="Content Placeholder 12">
            <a:extLst>
              <a:ext uri="{FF2B5EF4-FFF2-40B4-BE49-F238E27FC236}">
                <a16:creationId xmlns:a16="http://schemas.microsoft.com/office/drawing/2014/main" id="{651CC591-A2C2-4D9C-9EB9-C0F9AE3F07AB}"/>
              </a:ext>
            </a:extLst>
          </p:cNvPr>
          <p:cNvSpPr>
            <a:spLocks noGrp="1"/>
          </p:cNvSpPr>
          <p:nvPr>
            <p:ph sz="quarter" idx="19" hasCustomPrompt="1"/>
          </p:nvPr>
        </p:nvSpPr>
        <p:spPr>
          <a:xfrm>
            <a:off x="619626" y="4364070"/>
            <a:ext cx="4866774" cy="1970556"/>
          </a:xfrm>
          <a:prstGeom prst="rect">
            <a:avLst/>
          </a:prstGeom>
        </p:spPr>
        <p:txBody>
          <a:bodyPr/>
          <a:lstStyle>
            <a:lvl1pPr>
              <a:spcBef>
                <a:spcPts val="600"/>
              </a:spcBef>
              <a:defRPr/>
            </a:lvl1pPr>
          </a:lstStyle>
          <a:p>
            <a:pPr lvl="0"/>
            <a:r>
              <a:rPr lang="en-US" dirty="0"/>
              <a:t>Edit Master text styles</a:t>
            </a:r>
          </a:p>
        </p:txBody>
      </p:sp>
      <p:sp>
        <p:nvSpPr>
          <p:cNvPr id="25" name="Content Placeholder 12">
            <a:extLst>
              <a:ext uri="{FF2B5EF4-FFF2-40B4-BE49-F238E27FC236}">
                <a16:creationId xmlns:a16="http://schemas.microsoft.com/office/drawing/2014/main" id="{D9948988-6E1D-43A5-B98D-1FF066C77B63}"/>
              </a:ext>
            </a:extLst>
          </p:cNvPr>
          <p:cNvSpPr>
            <a:spLocks noGrp="1"/>
          </p:cNvSpPr>
          <p:nvPr>
            <p:ph sz="quarter" idx="20" hasCustomPrompt="1"/>
          </p:nvPr>
        </p:nvSpPr>
        <p:spPr>
          <a:xfrm>
            <a:off x="6045758" y="4364070"/>
            <a:ext cx="2580884" cy="1970556"/>
          </a:xfrm>
          <a:prstGeom prst="rect">
            <a:avLst/>
          </a:prstGeom>
        </p:spPr>
        <p:txBody>
          <a:bodyPr/>
          <a:lstStyle>
            <a:lvl1pPr>
              <a:spcBef>
                <a:spcPts val="600"/>
              </a:spcBef>
              <a:defRPr/>
            </a:lvl1pPr>
          </a:lstStyle>
          <a:p>
            <a:pPr lvl="0"/>
            <a:r>
              <a:rPr lang="en-US" dirty="0"/>
              <a:t>Edit Master text styles</a:t>
            </a:r>
          </a:p>
        </p:txBody>
      </p:sp>
      <p:sp>
        <p:nvSpPr>
          <p:cNvPr id="20" name="Picture Placeholder 4">
            <a:extLst>
              <a:ext uri="{FF2B5EF4-FFF2-40B4-BE49-F238E27FC236}">
                <a16:creationId xmlns:a16="http://schemas.microsoft.com/office/drawing/2014/main" id="{3A8C03CC-0F85-4364-847A-58405E222D9A}"/>
              </a:ext>
            </a:extLst>
          </p:cNvPr>
          <p:cNvSpPr>
            <a:spLocks noGrp="1"/>
          </p:cNvSpPr>
          <p:nvPr>
            <p:ph type="pic" sz="quarter" idx="12"/>
          </p:nvPr>
        </p:nvSpPr>
        <p:spPr>
          <a:xfrm>
            <a:off x="-2400" y="6054948"/>
            <a:ext cx="12190413" cy="806450"/>
          </a:xfrm>
          <a:prstGeom prst="rect">
            <a:avLst/>
          </a:prstGeom>
          <a:blipFill dpi="0" rotWithShape="1">
            <a:blip r:embed="rId4">
              <a:extLst>
                <a:ext uri="{28A0092B-C50C-407E-A947-70E740481C1C}">
                  <a14:useLocalDpi xmlns:a14="http://schemas.microsoft.com/office/drawing/2010/main" val="0"/>
                </a:ext>
              </a:extLst>
            </a:blip>
            <a:srcRect/>
            <a:stretch>
              <a:fillRect/>
            </a:stretch>
          </a:blipFill>
        </p:spPr>
        <p:txBody>
          <a:bodyPr/>
          <a:lstStyle/>
          <a:p>
            <a:endParaRPr lang="en-US" dirty="0"/>
          </a:p>
        </p:txBody>
      </p:sp>
    </p:spTree>
    <p:extLst>
      <p:ext uri="{BB962C8B-B14F-4D97-AF65-F5344CB8AC3E}">
        <p14:creationId xmlns:p14="http://schemas.microsoft.com/office/powerpoint/2010/main" val="3389068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with pictur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00" y="0"/>
            <a:ext cx="12193200" cy="6858000"/>
          </a:xfrm>
        </p:spPr>
        <p:txBody>
          <a:bodyPr/>
          <a:lstStyle>
            <a:lvl1pPr>
              <a:defRPr sz="1800"/>
            </a:lvl1pPr>
          </a:lstStyle>
          <a:p>
            <a:r>
              <a:rPr lang="en-US"/>
              <a:t>Click icon to add picture</a:t>
            </a:r>
            <a:endParaRPr lang="en-GB" dirty="0"/>
          </a:p>
        </p:txBody>
      </p:sp>
      <p:sp>
        <p:nvSpPr>
          <p:cNvPr id="2" name="Title 1"/>
          <p:cNvSpPr>
            <a:spLocks noGrp="1"/>
          </p:cNvSpPr>
          <p:nvPr>
            <p:ph type="ctrTitle"/>
          </p:nvPr>
        </p:nvSpPr>
        <p:spPr>
          <a:xfrm>
            <a:off x="0" y="2304000"/>
            <a:ext cx="5276258" cy="2250000"/>
          </a:xfrm>
          <a:prstGeom prst="rect">
            <a:avLst/>
          </a:prstGeom>
          <a:solidFill>
            <a:srgbClr val="0F58D6"/>
          </a:solidFill>
          <a:ln>
            <a:noFill/>
          </a:ln>
        </p:spPr>
        <p:txBody>
          <a:bodyPr lIns="540000" tIns="288000" rIns="288000" bIns="288000" anchor="ctr" anchorCtr="0">
            <a:noAutofit/>
          </a:bodyPr>
          <a:lstStyle>
            <a:lvl1pPr algn="l">
              <a:lnSpc>
                <a:spcPct val="90000"/>
              </a:lnSpc>
              <a:defRPr sz="2400">
                <a:solidFill>
                  <a:schemeClr val="bg1"/>
                </a:solidFill>
              </a:defRPr>
            </a:lvl1pPr>
          </a:lstStyle>
          <a:p>
            <a:r>
              <a:rPr lang="en-US"/>
              <a:t>Click to edit Master title style</a:t>
            </a:r>
            <a:endParaRPr lang="en-GB" dirty="0"/>
          </a:p>
        </p:txBody>
      </p:sp>
      <p:sp>
        <p:nvSpPr>
          <p:cNvPr id="6" name="Subtitle 2"/>
          <p:cNvSpPr>
            <a:spLocks noGrp="1"/>
          </p:cNvSpPr>
          <p:nvPr>
            <p:ph type="subTitle" idx="1" hasCustomPrompt="1"/>
          </p:nvPr>
        </p:nvSpPr>
        <p:spPr>
          <a:xfrm>
            <a:off x="7200000" y="1951200"/>
            <a:ext cx="3888000" cy="2880000"/>
          </a:xfrm>
          <a:noFill/>
        </p:spPr>
        <p:txBody>
          <a:bodyPr wrap="none" lIns="0" rIns="0" bIns="0" anchor="ctr" anchorCtr="1"/>
          <a:lstStyle>
            <a:lvl1pPr marL="0" indent="0" algn="l">
              <a:spcBef>
                <a:spcPts val="0"/>
              </a:spcBef>
              <a:buNone/>
              <a:defRPr sz="24800" spc="-1000" baseline="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No</a:t>
            </a:r>
            <a:endParaRPr lang="en-GB" dirty="0"/>
          </a:p>
        </p:txBody>
      </p:sp>
    </p:spTree>
    <p:extLst>
      <p:ext uri="{BB962C8B-B14F-4D97-AF65-F5344CB8AC3E}">
        <p14:creationId xmlns:p14="http://schemas.microsoft.com/office/powerpoint/2010/main" val="30878137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transp with pictur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00" y="0"/>
            <a:ext cx="12193200" cy="6858000"/>
          </a:xfrm>
        </p:spPr>
        <p:txBody>
          <a:bodyPr/>
          <a:lstStyle>
            <a:lvl1pPr>
              <a:defRPr sz="1800"/>
            </a:lvl1pPr>
          </a:lstStyle>
          <a:p>
            <a:r>
              <a:rPr lang="en-US"/>
              <a:t>Click icon to add picture</a:t>
            </a:r>
            <a:endParaRPr lang="en-GB" dirty="0"/>
          </a:p>
        </p:txBody>
      </p:sp>
      <p:sp>
        <p:nvSpPr>
          <p:cNvPr id="2" name="Title 1"/>
          <p:cNvSpPr>
            <a:spLocks noGrp="1"/>
          </p:cNvSpPr>
          <p:nvPr>
            <p:ph type="ctrTitle"/>
          </p:nvPr>
        </p:nvSpPr>
        <p:spPr>
          <a:xfrm>
            <a:off x="0" y="2304000"/>
            <a:ext cx="5276258" cy="2250000"/>
          </a:xfrm>
          <a:prstGeom prst="rect">
            <a:avLst/>
          </a:prstGeom>
          <a:solidFill>
            <a:srgbClr val="0F58D6">
              <a:alpha val="70000"/>
            </a:srgbClr>
          </a:solidFill>
          <a:ln>
            <a:noFill/>
          </a:ln>
        </p:spPr>
        <p:txBody>
          <a:bodyPr lIns="540000" tIns="288000" rIns="288000" bIns="288000" anchor="ctr" anchorCtr="0">
            <a:noAutofit/>
          </a:bodyPr>
          <a:lstStyle>
            <a:lvl1pPr algn="l">
              <a:lnSpc>
                <a:spcPct val="90000"/>
              </a:lnSpc>
              <a:defRPr sz="2400">
                <a:solidFill>
                  <a:schemeClr val="bg1"/>
                </a:solidFill>
              </a:defRPr>
            </a:lvl1pPr>
          </a:lstStyle>
          <a:p>
            <a:r>
              <a:rPr lang="en-US"/>
              <a:t>Click to edit Master title style</a:t>
            </a:r>
            <a:endParaRPr lang="en-GB" dirty="0"/>
          </a:p>
        </p:txBody>
      </p:sp>
      <p:sp>
        <p:nvSpPr>
          <p:cNvPr id="6" name="Subtitle 2"/>
          <p:cNvSpPr>
            <a:spLocks noGrp="1"/>
          </p:cNvSpPr>
          <p:nvPr>
            <p:ph type="subTitle" idx="1" hasCustomPrompt="1"/>
          </p:nvPr>
        </p:nvSpPr>
        <p:spPr>
          <a:xfrm>
            <a:off x="7200000" y="1951200"/>
            <a:ext cx="3888000" cy="2880000"/>
          </a:xfrm>
          <a:noFill/>
        </p:spPr>
        <p:txBody>
          <a:bodyPr wrap="none" lIns="0" rIns="0" bIns="0" anchor="ctr" anchorCtr="1"/>
          <a:lstStyle>
            <a:lvl1pPr marL="0" indent="0" algn="l">
              <a:spcBef>
                <a:spcPts val="0"/>
              </a:spcBef>
              <a:buNone/>
              <a:defRPr sz="24800" spc="-1000" baseline="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No</a:t>
            </a:r>
            <a:endParaRPr lang="en-GB" dirty="0"/>
          </a:p>
        </p:txBody>
      </p:sp>
    </p:spTree>
    <p:extLst>
      <p:ext uri="{BB962C8B-B14F-4D97-AF65-F5344CB8AC3E}">
        <p14:creationId xmlns:p14="http://schemas.microsoft.com/office/powerpoint/2010/main" val="281938616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without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2304000"/>
            <a:ext cx="5276258" cy="2250000"/>
          </a:xfrm>
          <a:prstGeom prst="rect">
            <a:avLst/>
          </a:prstGeom>
          <a:solidFill>
            <a:srgbClr val="0F58D6"/>
          </a:solidFill>
          <a:ln>
            <a:noFill/>
          </a:ln>
        </p:spPr>
        <p:txBody>
          <a:bodyPr lIns="540000" tIns="288000" rIns="288000" bIns="288000" anchor="ctr" anchorCtr="0">
            <a:noAutofit/>
          </a:bodyPr>
          <a:lstStyle>
            <a:lvl1pPr algn="l">
              <a:lnSpc>
                <a:spcPct val="90000"/>
              </a:lnSpc>
              <a:defRPr sz="2400">
                <a:solidFill>
                  <a:schemeClr val="bg1"/>
                </a:solidFill>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7200000" y="1950896"/>
            <a:ext cx="3888000" cy="2880000"/>
          </a:xfrm>
          <a:noFill/>
        </p:spPr>
        <p:txBody>
          <a:bodyPr wrap="none" lIns="0" rIns="0" bIns="0" anchor="ctr" anchorCtr="1"/>
          <a:lstStyle>
            <a:lvl1pPr marL="0" indent="0" algn="l">
              <a:spcBef>
                <a:spcPts val="0"/>
              </a:spcBef>
              <a:buNone/>
              <a:defRPr sz="24800" spc="-1000" baseline="0">
                <a:solidFill>
                  <a:srgbClr val="D9D9D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No</a:t>
            </a:r>
            <a:endParaRPr lang="en-GB" dirty="0"/>
          </a:p>
        </p:txBody>
      </p:sp>
    </p:spTree>
    <p:extLst>
      <p:ext uri="{BB962C8B-B14F-4D97-AF65-F5344CB8AC3E}">
        <p14:creationId xmlns:p14="http://schemas.microsoft.com/office/powerpoint/2010/main" val="21014973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28000"/>
            <a:ext cx="10515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1727747" y="6358661"/>
            <a:ext cx="9360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fld id="{C0674423-44A0-43BB-B9A3-A03C041A6B43}" type="datetime1">
              <a:rPr lang="en-GB" smtClean="0"/>
              <a:t>17/09/2020</a:t>
            </a:fld>
            <a:endParaRPr lang="en-GB" dirty="0"/>
          </a:p>
        </p:txBody>
      </p:sp>
      <p:sp>
        <p:nvSpPr>
          <p:cNvPr id="5" name="Footer Placeholder 4"/>
          <p:cNvSpPr>
            <a:spLocks noGrp="1"/>
          </p:cNvSpPr>
          <p:nvPr>
            <p:ph type="ftr" sz="quarter" idx="11"/>
          </p:nvPr>
        </p:nvSpPr>
        <p:spPr>
          <a:xfrm>
            <a:off x="2709208" y="6358661"/>
            <a:ext cx="55800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12"/>
          </p:nvPr>
        </p:nvSpPr>
        <p:spPr>
          <a:xfrm>
            <a:off x="1279085" y="6358661"/>
            <a:ext cx="403200" cy="169200"/>
          </a:xfrm>
          <a:prstGeom prst="rect">
            <a:avLst/>
          </a:prstGeom>
        </p:spPr>
        <p:txBody>
          <a:bodyPr lIns="0" rIns="0"/>
          <a:lstStyle>
            <a:lvl1pPr>
              <a:defRPr sz="500">
                <a:latin typeface="Arial" panose="020B0604020202020204" pitchFamily="34" charset="0"/>
                <a:cs typeface="Arial" panose="020B0604020202020204" pitchFamily="34" charset="0"/>
              </a:defRPr>
            </a:lvl1pPr>
          </a:lstStyle>
          <a:p>
            <a:r>
              <a:rPr lang="en-GB" dirty="0"/>
              <a:t>Slide </a:t>
            </a:r>
            <a:fld id="{776E50A1-6023-47B8-8103-5D7A610B31C4}" type="slidenum">
              <a:rPr lang="en-GB" smtClean="0"/>
              <a:pPr/>
              <a:t>‹#›</a:t>
            </a:fld>
            <a:endParaRPr lang="en-GB" dirty="0"/>
          </a:p>
        </p:txBody>
      </p:sp>
      <p:sp>
        <p:nvSpPr>
          <p:cNvPr id="11" name="Title Placeholder 11"/>
          <p:cNvSpPr>
            <a:spLocks noGrp="1"/>
          </p:cNvSpPr>
          <p:nvPr>
            <p:ph type="title"/>
          </p:nvPr>
        </p:nvSpPr>
        <p:spPr>
          <a:xfrm>
            <a:off x="838200" y="504000"/>
            <a:ext cx="10515600" cy="492443"/>
          </a:xfrm>
          <a:prstGeom prst="rect">
            <a:avLst/>
          </a:prstGeom>
        </p:spPr>
        <p:txBody>
          <a:bodyPr vert="horz" lIns="0" tIns="0" rIns="0" bIns="0" rtlCol="0" anchor="t" anchorCtr="0">
            <a:spAutoFit/>
          </a:bodyPr>
          <a:lstStyle/>
          <a:p>
            <a:r>
              <a:rPr lang="en-US"/>
              <a:t>Click to edit Master title style</a:t>
            </a:r>
            <a:endParaRPr lang="en-GB" dirty="0"/>
          </a:p>
        </p:txBody>
      </p:sp>
    </p:spTree>
    <p:extLst>
      <p:ext uri="{BB962C8B-B14F-4D97-AF65-F5344CB8AC3E}">
        <p14:creationId xmlns:p14="http://schemas.microsoft.com/office/powerpoint/2010/main" val="4013229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28000"/>
            <a:ext cx="10515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5">
            <a:extLst>
              <a:ext uri="{FF2B5EF4-FFF2-40B4-BE49-F238E27FC236}">
                <a16:creationId xmlns:a16="http://schemas.microsoft.com/office/drawing/2014/main" id="{0821C68E-06CB-49A8-BBE8-A162234EED34}"/>
              </a:ext>
            </a:extLst>
          </p:cNvPr>
          <p:cNvSpPr txBox="1">
            <a:spLocks/>
          </p:cNvSpPr>
          <p:nvPr userDrawn="1"/>
        </p:nvSpPr>
        <p:spPr>
          <a:xfrm>
            <a:off x="0" y="280847"/>
            <a:ext cx="8373000" cy="886397"/>
          </a:xfrm>
          <a:prstGeom prst="rect">
            <a:avLst/>
          </a:prstGeom>
          <a:solidFill>
            <a:srgbClr val="0F58D6"/>
          </a:solidFill>
          <a:ln>
            <a:solidFill>
              <a:schemeClr val="accent1">
                <a:lumMod val="75000"/>
              </a:schemeClr>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Bolting &amp; Positioning Systems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4" name="Content Placeholder 12">
            <a:extLst>
              <a:ext uri="{FF2B5EF4-FFF2-40B4-BE49-F238E27FC236}">
                <a16:creationId xmlns:a16="http://schemas.microsoft.com/office/drawing/2014/main" id="{4C2080FC-AF94-43A2-8F7A-E950682FC41B}"/>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Title</a:t>
            </a:r>
          </a:p>
        </p:txBody>
      </p:sp>
    </p:spTree>
    <p:extLst>
      <p:ext uri="{BB962C8B-B14F-4D97-AF65-F5344CB8AC3E}">
        <p14:creationId xmlns:p14="http://schemas.microsoft.com/office/powerpoint/2010/main" val="697807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28000"/>
            <a:ext cx="10515600" cy="41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5">
            <a:extLst>
              <a:ext uri="{FF2B5EF4-FFF2-40B4-BE49-F238E27FC236}">
                <a16:creationId xmlns:a16="http://schemas.microsoft.com/office/drawing/2014/main" id="{2D7C1074-2D35-4755-A053-927EED5C37EE}"/>
              </a:ext>
            </a:extLst>
          </p:cNvPr>
          <p:cNvSpPr txBox="1">
            <a:spLocks/>
          </p:cNvSpPr>
          <p:nvPr userDrawn="1"/>
        </p:nvSpPr>
        <p:spPr>
          <a:xfrm>
            <a:off x="0" y="280847"/>
            <a:ext cx="8373000" cy="886397"/>
          </a:xfrm>
          <a:prstGeom prst="rect">
            <a:avLst/>
          </a:prstGeom>
          <a:solidFill>
            <a:srgbClr val="FF0000"/>
          </a:solidFill>
          <a:ln>
            <a:solidFill>
              <a:srgbClr val="FF0000"/>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Tensioning Systems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5" name="Content Placeholder 12">
            <a:extLst>
              <a:ext uri="{FF2B5EF4-FFF2-40B4-BE49-F238E27FC236}">
                <a16:creationId xmlns:a16="http://schemas.microsoft.com/office/drawing/2014/main" id="{60802EE6-FC87-46E6-9240-D0EB33EE2726}"/>
              </a:ext>
            </a:extLst>
          </p:cNvPr>
          <p:cNvSpPr>
            <a:spLocks noGrp="1"/>
          </p:cNvSpPr>
          <p:nvPr>
            <p:ph sz="quarter" idx="18" hasCustomPrompt="1"/>
          </p:nvPr>
        </p:nvSpPr>
        <p:spPr>
          <a:xfrm>
            <a:off x="849623" y="737999"/>
            <a:ext cx="6872037" cy="320780"/>
          </a:xfrm>
          <a:prstGeom prst="rect">
            <a:avLst/>
          </a:prstGeom>
        </p:spPr>
        <p:txBody>
          <a:bodyPr/>
          <a:lstStyle>
            <a:lvl1pPr>
              <a:defRPr>
                <a:solidFill>
                  <a:schemeClr val="bg1"/>
                </a:solidFill>
              </a:defRPr>
            </a:lvl1pPr>
          </a:lstStyle>
          <a:p>
            <a:pPr lvl="0"/>
            <a:r>
              <a:rPr lang="en-US" dirty="0"/>
              <a:t>Edit Headline</a:t>
            </a:r>
          </a:p>
        </p:txBody>
      </p:sp>
    </p:spTree>
    <p:extLst>
      <p:ext uri="{BB962C8B-B14F-4D97-AF65-F5344CB8AC3E}">
        <p14:creationId xmlns:p14="http://schemas.microsoft.com/office/powerpoint/2010/main" val="350964769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2.png"/><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3.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4.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35.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37.xml"/><Relationship Id="rId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7.xml"/><Relationship Id="rId1" Type="http://schemas.openxmlformats.org/officeDocument/2006/relationships/slideLayout" Target="../slideLayouts/slideLayout38.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728000"/>
            <a:ext cx="10515600" cy="4140000"/>
          </a:xfrm>
          <a:prstGeom prst="rect">
            <a:avLst/>
          </a:prstGeom>
        </p:spPr>
        <p:txBody>
          <a:bodyPr vert="horz" lIns="0" tIns="0" rIns="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itle Placeholder 11"/>
          <p:cNvSpPr>
            <a:spLocks noGrp="1"/>
          </p:cNvSpPr>
          <p:nvPr>
            <p:ph type="title"/>
          </p:nvPr>
        </p:nvSpPr>
        <p:spPr>
          <a:xfrm>
            <a:off x="838200" y="504000"/>
            <a:ext cx="10515600" cy="443198"/>
          </a:xfrm>
          <a:prstGeom prst="rect">
            <a:avLst/>
          </a:prstGeom>
        </p:spPr>
        <p:txBody>
          <a:bodyPr vert="horz" lIns="0" tIns="0" rIns="0" bIns="0" rtlCol="0" anchor="t" anchorCtr="0">
            <a:spAutoFit/>
          </a:bodyPr>
          <a:lstStyle/>
          <a:p>
            <a:r>
              <a:rPr lang="en-US"/>
              <a:t>Click to edit Master title style</a:t>
            </a:r>
            <a:endParaRPr lang="en-GB" dirty="0"/>
          </a:p>
        </p:txBody>
      </p:sp>
      <p:grpSp>
        <p:nvGrpSpPr>
          <p:cNvPr id="4" name="Group 3">
            <a:extLst>
              <a:ext uri="{FF2B5EF4-FFF2-40B4-BE49-F238E27FC236}">
                <a16:creationId xmlns:a16="http://schemas.microsoft.com/office/drawing/2014/main" id="{51C18227-FEE6-4FEB-B82C-2BF87184F3D2}"/>
              </a:ext>
            </a:extLst>
          </p:cNvPr>
          <p:cNvGrpSpPr/>
          <p:nvPr userDrawn="1"/>
        </p:nvGrpSpPr>
        <p:grpSpPr>
          <a:xfrm>
            <a:off x="-600" y="6055612"/>
            <a:ext cx="12193200" cy="806400"/>
            <a:chOff x="-600" y="3025800"/>
            <a:chExt cx="12193200" cy="806400"/>
          </a:xfrm>
        </p:grpSpPr>
        <p:sp>
          <p:nvSpPr>
            <p:cNvPr id="5" name="Picture Placeholder 8">
              <a:extLst>
                <a:ext uri="{FF2B5EF4-FFF2-40B4-BE49-F238E27FC236}">
                  <a16:creationId xmlns:a16="http://schemas.microsoft.com/office/drawing/2014/main" id="{3704D301-0978-4173-B5E7-709D97A728DE}"/>
                </a:ext>
              </a:extLst>
            </p:cNvPr>
            <p:cNvSpPr txBox="1">
              <a:spLocks/>
            </p:cNvSpPr>
            <p:nvPr userDrawn="1"/>
          </p:nvSpPr>
          <p:spPr>
            <a:xfrm>
              <a:off x="-600" y="3025800"/>
              <a:ext cx="12193200" cy="806400"/>
            </a:xfrm>
            <a:prstGeom prst="rect">
              <a:avLst/>
            </a:prstGeom>
            <a:blipFill>
              <a:blip r:embed="rId34"/>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6" name="Rectangle 5">
              <a:extLst>
                <a:ext uri="{FF2B5EF4-FFF2-40B4-BE49-F238E27FC236}">
                  <a16:creationId xmlns:a16="http://schemas.microsoft.com/office/drawing/2014/main" id="{C29FD875-DD4C-4BC6-887B-17896D88724B}"/>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7" name="Picture 6">
              <a:extLst>
                <a:ext uri="{FF2B5EF4-FFF2-40B4-BE49-F238E27FC236}">
                  <a16:creationId xmlns:a16="http://schemas.microsoft.com/office/drawing/2014/main" id="{79F6F47B-6E73-4070-B06B-816E1B0F1FFC}"/>
                </a:ext>
              </a:extLst>
            </p:cNvPr>
            <p:cNvPicPr>
              <a:picLocks noChangeAspect="1"/>
            </p:cNvPicPr>
            <p:nvPr userDrawn="1"/>
          </p:nvPicPr>
          <p:blipFill rotWithShape="1">
            <a:blip r:embed="rId35"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Tree>
    <p:extLst>
      <p:ext uri="{BB962C8B-B14F-4D97-AF65-F5344CB8AC3E}">
        <p14:creationId xmlns:p14="http://schemas.microsoft.com/office/powerpoint/2010/main" val="3484657871"/>
      </p:ext>
    </p:extLst>
  </p:cSld>
  <p:clrMap bg1="lt1" tx1="dk1" bg2="lt2" tx2="dk2" accent1="accent1" accent2="accent2" accent3="accent3" accent4="accent4" accent5="accent5" accent6="accent6" hlink="hlink" folHlink="folHlink"/>
  <p:sldLayoutIdLst>
    <p:sldLayoutId id="2147483649" r:id="rId1"/>
    <p:sldLayoutId id="2147483693" r:id="rId2"/>
    <p:sldLayoutId id="2147483694" r:id="rId3"/>
    <p:sldLayoutId id="2147483695" r:id="rId4"/>
    <p:sldLayoutId id="2147483696" r:id="rId5"/>
    <p:sldLayoutId id="2147483697" r:id="rId6"/>
    <p:sldLayoutId id="2147483698" r:id="rId7"/>
    <p:sldLayoutId id="2147483730" r:id="rId8"/>
    <p:sldLayoutId id="2147483731" r:id="rId9"/>
    <p:sldLayoutId id="2147483732" r:id="rId10"/>
    <p:sldLayoutId id="2147483733" r:id="rId11"/>
    <p:sldLayoutId id="2147483734" r:id="rId12"/>
    <p:sldLayoutId id="2147483699" r:id="rId13"/>
    <p:sldLayoutId id="2147483700" r:id="rId14"/>
    <p:sldLayoutId id="2147483701" r:id="rId15"/>
    <p:sldLayoutId id="2147483702" r:id="rId16"/>
    <p:sldLayoutId id="2147483703" r:id="rId17"/>
    <p:sldLayoutId id="2147483704" r:id="rId18"/>
    <p:sldLayoutId id="2147483705" r:id="rId19"/>
    <p:sldLayoutId id="2147483735" r:id="rId20"/>
    <p:sldLayoutId id="2147483736" r:id="rId21"/>
    <p:sldLayoutId id="2147483737" r:id="rId22"/>
    <p:sldLayoutId id="2147483738" r:id="rId23"/>
    <p:sldLayoutId id="2147483739" r:id="rId24"/>
    <p:sldLayoutId id="2147483706" r:id="rId25"/>
    <p:sldLayoutId id="2147483707" r:id="rId26"/>
    <p:sldLayoutId id="2147483708" r:id="rId27"/>
    <p:sldLayoutId id="2147483709" r:id="rId28"/>
    <p:sldLayoutId id="2147483710" r:id="rId29"/>
    <p:sldLayoutId id="2147483711" r:id="rId30"/>
    <p:sldLayoutId id="2147483712" r:id="rId31"/>
    <p:sldLayoutId id="2147483714" r:id="rId32"/>
  </p:sldLayoutIdLst>
  <p:hf sldNum="0" hdr="0" ftr="0" dt="0"/>
  <p:txStyles>
    <p:title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800"/>
        </a:spcBef>
        <a:buFont typeface="Arial" panose="020B0604020202020204" pitchFamily="34" charset="0"/>
        <a:buNone/>
        <a:defRPr sz="2000" kern="1200">
          <a:solidFill>
            <a:srgbClr val="5F5F64"/>
          </a:solidFill>
          <a:latin typeface="Arial" panose="020B0604020202020204" pitchFamily="34" charset="0"/>
          <a:ea typeface="+mn-ea"/>
          <a:cs typeface="Arial" panose="020B0604020202020204" pitchFamily="34" charset="0"/>
        </a:defRPr>
      </a:lvl1pPr>
      <a:lvl2pPr marL="342000" indent="-342000" algn="l" defTabSz="914400" rtl="0" eaLnBrk="1" latinLnBrk="0" hangingPunct="1">
        <a:lnSpc>
          <a:spcPct val="100000"/>
        </a:lnSpc>
        <a:spcBef>
          <a:spcPts val="600"/>
        </a:spcBef>
        <a:buClr>
          <a:srgbClr val="0F58D6"/>
        </a:buClr>
        <a:buFont typeface="Arial" panose="020B0604020202020204" pitchFamily="34" charset="0"/>
        <a:buChar char="•"/>
        <a:defRPr sz="2000" kern="1200">
          <a:solidFill>
            <a:srgbClr val="5F5F64"/>
          </a:solidFill>
          <a:latin typeface="Arial" panose="020B0604020202020204" pitchFamily="34" charset="0"/>
          <a:ea typeface="+mn-ea"/>
          <a:cs typeface="Arial" panose="020B0604020202020204" pitchFamily="34" charset="0"/>
        </a:defRPr>
      </a:lvl2pPr>
      <a:lvl3pPr marL="644400" indent="-284400" algn="l" defTabSz="914400" rtl="0" eaLnBrk="1" latinLnBrk="0" hangingPunct="1">
        <a:lnSpc>
          <a:spcPct val="100000"/>
        </a:lnSpc>
        <a:spcBef>
          <a:spcPts val="600"/>
        </a:spcBef>
        <a:buClr>
          <a:srgbClr val="0F58D6"/>
        </a:buClr>
        <a:buFont typeface="Arial" panose="020B0604020202020204" pitchFamily="34" charset="0"/>
        <a:buChar char="-"/>
        <a:defRPr sz="1800" kern="1200">
          <a:solidFill>
            <a:srgbClr val="5F5F64"/>
          </a:solidFill>
          <a:latin typeface="Arial" panose="020B0604020202020204" pitchFamily="34" charset="0"/>
          <a:ea typeface="+mn-ea"/>
          <a:cs typeface="Arial" panose="020B0604020202020204" pitchFamily="34" charset="0"/>
        </a:defRPr>
      </a:lvl3pPr>
      <a:lvl4pPr marL="1000800" indent="-284400" algn="l" defTabSz="914400" rtl="0" eaLnBrk="1" latinLnBrk="0" hangingPunct="1">
        <a:lnSpc>
          <a:spcPct val="100000"/>
        </a:lnSpc>
        <a:spcBef>
          <a:spcPts val="300"/>
        </a:spcBef>
        <a:buClr>
          <a:srgbClr val="0F58D6"/>
        </a:buClr>
        <a:buFont typeface="Arial" panose="020B0604020202020204" pitchFamily="34" charset="0"/>
        <a:buChar char="•"/>
        <a:defRPr sz="1600" kern="1200">
          <a:solidFill>
            <a:srgbClr val="5F5F64"/>
          </a:solidFill>
          <a:latin typeface="Arial" panose="020B0604020202020204" pitchFamily="34" charset="0"/>
          <a:ea typeface="+mn-ea"/>
          <a:cs typeface="Arial" panose="020B0604020202020204" pitchFamily="34" charset="0"/>
        </a:defRPr>
      </a:lvl4pPr>
      <a:lvl5pPr marL="1339200" indent="-266400" algn="l" defTabSz="914400" rtl="0" eaLnBrk="1" latinLnBrk="0" hangingPunct="1">
        <a:lnSpc>
          <a:spcPct val="100000"/>
        </a:lnSpc>
        <a:spcBef>
          <a:spcPts val="300"/>
        </a:spcBef>
        <a:buClr>
          <a:srgbClr val="0F58D6"/>
        </a:buClr>
        <a:buFont typeface="Arial" panose="020B0604020202020204" pitchFamily="34" charset="0"/>
        <a:buChar char="-"/>
        <a:defRPr sz="1400" kern="1200">
          <a:solidFill>
            <a:srgbClr val="5F5F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9770020-5AE5-4E9A-85F4-9442751597C0}"/>
              </a:ext>
            </a:extLst>
          </p:cNvPr>
          <p:cNvSpPr>
            <a:spLocks noGrp="1"/>
          </p:cNvSpPr>
          <p:nvPr>
            <p:ph type="dt" sz="half" idx="2"/>
          </p:nvPr>
        </p:nvSpPr>
        <p:spPr>
          <a:xfrm>
            <a:off x="9616289" y="1445073"/>
            <a:ext cx="1624525" cy="365125"/>
          </a:xfrm>
          <a:prstGeom prst="rect">
            <a:avLst/>
          </a:prstGeom>
        </p:spPr>
        <p:txBody>
          <a:bodyPr vert="horz" lIns="91440" tIns="45720" rIns="91440" bIns="45720" rtlCol="0" anchor="ctr"/>
          <a:lstStyle>
            <a:lvl1pPr algn="l">
              <a:defRPr sz="2000" b="0">
                <a:solidFill>
                  <a:schemeClr val="tx1">
                    <a:lumMod val="65000"/>
                    <a:lumOff val="35000"/>
                  </a:schemeClr>
                </a:solidFill>
                <a:latin typeface="Arial" panose="020B0604020202020204" pitchFamily="34" charset="0"/>
                <a:cs typeface="Arial" panose="020B0604020202020204" pitchFamily="34" charset="0"/>
              </a:defRPr>
            </a:lvl1pPr>
          </a:lstStyle>
          <a:p>
            <a:fld id="{862C99B2-21C5-45AE-BC30-9EBB7908EEC0}" type="datetimeFigureOut">
              <a:rPr lang="en-GB" smtClean="0"/>
              <a:pPr/>
              <a:t>17/09/2020</a:t>
            </a:fld>
            <a:endParaRPr lang="en-GB" dirty="0"/>
          </a:p>
        </p:txBody>
      </p:sp>
      <p:grpSp>
        <p:nvGrpSpPr>
          <p:cNvPr id="11" name="Group 10">
            <a:extLst>
              <a:ext uri="{FF2B5EF4-FFF2-40B4-BE49-F238E27FC236}">
                <a16:creationId xmlns:a16="http://schemas.microsoft.com/office/drawing/2014/main" id="{51B20652-3515-4F13-BFF7-99D223C95987}"/>
              </a:ext>
            </a:extLst>
          </p:cNvPr>
          <p:cNvGrpSpPr/>
          <p:nvPr userDrawn="1"/>
        </p:nvGrpSpPr>
        <p:grpSpPr>
          <a:xfrm>
            <a:off x="-600" y="6055612"/>
            <a:ext cx="12193200" cy="806400"/>
            <a:chOff x="-600" y="3025800"/>
            <a:chExt cx="12193200" cy="806400"/>
          </a:xfrm>
        </p:grpSpPr>
        <p:sp>
          <p:nvSpPr>
            <p:cNvPr id="12" name="Picture Placeholder 8">
              <a:extLst>
                <a:ext uri="{FF2B5EF4-FFF2-40B4-BE49-F238E27FC236}">
                  <a16:creationId xmlns:a16="http://schemas.microsoft.com/office/drawing/2014/main" id="{42D680FF-3E2A-4EFC-8AFD-F3D19ED34842}"/>
                </a:ext>
              </a:extLst>
            </p:cNvPr>
            <p:cNvSpPr txBox="1">
              <a:spLocks/>
            </p:cNvSpPr>
            <p:nvPr userDrawn="1"/>
          </p:nvSpPr>
          <p:spPr>
            <a:xfrm>
              <a:off x="-600" y="3025800"/>
              <a:ext cx="12193200" cy="806400"/>
            </a:xfrm>
            <a:prstGeom prst="rect">
              <a:avLst/>
            </a:prstGeom>
            <a:blipFill>
              <a:blip r:embed="rId3"/>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a:t> </a:t>
              </a:r>
              <a:endParaRPr lang="en-GB" dirty="0"/>
            </a:p>
          </p:txBody>
        </p:sp>
        <p:sp>
          <p:nvSpPr>
            <p:cNvPr id="13" name="Rectangle 12">
              <a:extLst>
                <a:ext uri="{FF2B5EF4-FFF2-40B4-BE49-F238E27FC236}">
                  <a16:creationId xmlns:a16="http://schemas.microsoft.com/office/drawing/2014/main" id="{37A22937-CBF9-4590-970E-FF9DC45F9473}"/>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475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rgbClr val="5F5F64"/>
                </a:solidFill>
              </a:endParaRPr>
            </a:p>
          </p:txBody>
        </p:sp>
        <p:pic>
          <p:nvPicPr>
            <p:cNvPr id="14" name="Picture 13">
              <a:extLst>
                <a:ext uri="{FF2B5EF4-FFF2-40B4-BE49-F238E27FC236}">
                  <a16:creationId xmlns:a16="http://schemas.microsoft.com/office/drawing/2014/main" id="{26B25B29-27C5-4CEB-BAE6-3651AC19EEA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15" name="Vision">
            <a:extLst>
              <a:ext uri="{FF2B5EF4-FFF2-40B4-BE49-F238E27FC236}">
                <a16:creationId xmlns:a16="http://schemas.microsoft.com/office/drawing/2014/main" id="{460986D3-798C-4983-A9EB-7B7EB9EE00A0}"/>
              </a:ext>
            </a:extLst>
          </p:cNvPr>
          <p:cNvSpPr txBox="1"/>
          <p:nvPr userDrawn="1"/>
        </p:nvSpPr>
        <p:spPr>
          <a:xfrm>
            <a:off x="838200" y="960221"/>
            <a:ext cx="5600917" cy="184666"/>
          </a:xfrm>
          <a:prstGeom prst="rect">
            <a:avLst/>
          </a:prstGeom>
          <a:noFill/>
        </p:spPr>
        <p:txBody>
          <a:bodyPr wrap="square" lIns="0" tIns="0" rIns="0" bIns="0" rtlCol="0">
            <a:spAutoFit/>
          </a:bodyPr>
          <a:lstStyle/>
          <a:p>
            <a:pPr marL="88900" indent="0">
              <a:buClr>
                <a:schemeClr val="accent1"/>
              </a:buClr>
            </a:pPr>
            <a:r>
              <a:rPr lang="en-GB" sz="1200" i="1" dirty="0">
                <a:solidFill>
                  <a:srgbClr val="5F5F64"/>
                </a:solidFill>
              </a:rPr>
              <a:t>Creating a World of Trouble Free Connections</a:t>
            </a:r>
          </a:p>
        </p:txBody>
      </p:sp>
      <p:sp>
        <p:nvSpPr>
          <p:cNvPr id="16" name="Title">
            <a:extLst>
              <a:ext uri="{FF2B5EF4-FFF2-40B4-BE49-F238E27FC236}">
                <a16:creationId xmlns:a16="http://schemas.microsoft.com/office/drawing/2014/main" id="{9B82E951-057E-42B7-8D4B-64FD9732AC01}"/>
              </a:ext>
            </a:extLst>
          </p:cNvPr>
          <p:cNvSpPr/>
          <p:nvPr userDrawn="1"/>
        </p:nvSpPr>
        <p:spPr>
          <a:xfrm>
            <a:off x="838199" y="450096"/>
            <a:ext cx="5688932" cy="584775"/>
          </a:xfrm>
          <a:prstGeom prst="rect">
            <a:avLst/>
          </a:prstGeom>
        </p:spPr>
        <p:txBody>
          <a:bodyPr wrap="square">
            <a:spAutoFit/>
          </a:bodyPr>
          <a:lstStyle/>
          <a:p>
            <a:r>
              <a:rPr lang="en-US" sz="3200" b="1" dirty="0">
                <a:solidFill>
                  <a:schemeClr val="tx1">
                    <a:lumMod val="65000"/>
                    <a:lumOff val="35000"/>
                  </a:schemeClr>
                </a:solidFill>
                <a:latin typeface="Arial" panose="020B0604020202020204" pitchFamily="34" charset="0"/>
                <a:cs typeface="Arial" panose="020B0604020202020204" pitchFamily="34" charset="0"/>
              </a:rPr>
              <a:t>Pilgrim International Limited</a:t>
            </a:r>
            <a:endParaRPr lang="en-GB"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7" name="Date">
            <a:extLst>
              <a:ext uri="{FF2B5EF4-FFF2-40B4-BE49-F238E27FC236}">
                <a16:creationId xmlns:a16="http://schemas.microsoft.com/office/drawing/2014/main" id="{F3F231BB-F898-4A44-A56B-5230A4642D6F}"/>
              </a:ext>
            </a:extLst>
          </p:cNvPr>
          <p:cNvSpPr txBox="1"/>
          <p:nvPr userDrawn="1"/>
        </p:nvSpPr>
        <p:spPr>
          <a:xfrm>
            <a:off x="9042219" y="1473748"/>
            <a:ext cx="703848" cy="307777"/>
          </a:xfrm>
          <a:prstGeom prst="rect">
            <a:avLst/>
          </a:prstGeom>
          <a:noFill/>
        </p:spPr>
        <p:txBody>
          <a:bodyPr wrap="square" lIns="0" tIns="0" rIns="0" bIns="0" rtlCol="0">
            <a:spAutoFit/>
          </a:bodyPr>
          <a:lstStyle/>
          <a:p>
            <a:pPr>
              <a:buClr>
                <a:schemeClr val="accent1"/>
              </a:buClr>
            </a:pPr>
            <a:r>
              <a:rPr lang="en-GB" sz="2000" b="0" dirty="0">
                <a:solidFill>
                  <a:schemeClr val="tx1">
                    <a:lumMod val="65000"/>
                    <a:lumOff val="35000"/>
                  </a:schemeClr>
                </a:solidFill>
                <a:latin typeface="Arial" panose="020B0604020202020204" pitchFamily="34" charset="0"/>
                <a:cs typeface="Arial" panose="020B0604020202020204" pitchFamily="34" charset="0"/>
              </a:rPr>
              <a:t>Date</a:t>
            </a:r>
            <a:r>
              <a:rPr lang="en-GB" sz="2000" b="0" dirty="0">
                <a:solidFill>
                  <a:srgbClr val="5F5F64"/>
                </a:solidFill>
                <a:latin typeface="Arial" panose="020B0604020202020204" pitchFamily="34" charset="0"/>
                <a:cs typeface="Arial" panose="020B0604020202020204" pitchFamily="34" charset="0"/>
              </a:rPr>
              <a:t>:</a:t>
            </a:r>
          </a:p>
        </p:txBody>
      </p:sp>
      <p:sp>
        <p:nvSpPr>
          <p:cNvPr id="18" name="Company announcement">
            <a:extLst>
              <a:ext uri="{FF2B5EF4-FFF2-40B4-BE49-F238E27FC236}">
                <a16:creationId xmlns:a16="http://schemas.microsoft.com/office/drawing/2014/main" id="{CEFA75E7-F5CF-48CD-B563-46683984DC37}"/>
              </a:ext>
            </a:extLst>
          </p:cNvPr>
          <p:cNvSpPr/>
          <p:nvPr userDrawn="1"/>
        </p:nvSpPr>
        <p:spPr>
          <a:xfrm>
            <a:off x="838198" y="1427581"/>
            <a:ext cx="3581401" cy="400110"/>
          </a:xfrm>
          <a:prstGeom prst="rect">
            <a:avLst/>
          </a:prstGeom>
        </p:spPr>
        <p:txBody>
          <a:bodyPr wrap="square">
            <a:spAutoFit/>
          </a:bodyPr>
          <a:lstStyle/>
          <a:p>
            <a:r>
              <a:rPr lang="en-US" sz="2000" b="1" dirty="0">
                <a:solidFill>
                  <a:schemeClr val="tx1">
                    <a:lumMod val="65000"/>
                    <a:lumOff val="35000"/>
                  </a:schemeClr>
                </a:solidFill>
                <a:latin typeface="Arial" panose="020B0604020202020204" pitchFamily="34" charset="0"/>
                <a:cs typeface="Arial" panose="020B0604020202020204" pitchFamily="34" charset="0"/>
              </a:rPr>
              <a:t>Company Announcement</a:t>
            </a:r>
            <a:endParaRPr lang="en-GB" sz="20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9" name="Best Regards">
            <a:extLst>
              <a:ext uri="{FF2B5EF4-FFF2-40B4-BE49-F238E27FC236}">
                <a16:creationId xmlns:a16="http://schemas.microsoft.com/office/drawing/2014/main" id="{5CE98812-88D5-44A2-A47B-DDEF97650D6D}"/>
              </a:ext>
            </a:extLst>
          </p:cNvPr>
          <p:cNvSpPr txBox="1"/>
          <p:nvPr userDrawn="1"/>
        </p:nvSpPr>
        <p:spPr>
          <a:xfrm>
            <a:off x="934095" y="5897779"/>
            <a:ext cx="1962762" cy="276999"/>
          </a:xfrm>
          <a:prstGeom prst="rect">
            <a:avLst/>
          </a:prstGeom>
          <a:noFill/>
        </p:spPr>
        <p:txBody>
          <a:bodyPr wrap="square" lIns="0" tIns="0" rIns="0" bIns="0" rtlCol="0">
            <a:spAutoFit/>
          </a:bodyPr>
          <a:lstStyle/>
          <a:p>
            <a:pPr>
              <a:buClr>
                <a:schemeClr val="accent1"/>
              </a:buClr>
            </a:pPr>
            <a:r>
              <a:rPr lang="en-GB" sz="1800" dirty="0">
                <a:solidFill>
                  <a:srgbClr val="5F5F64"/>
                </a:solidFill>
                <a:latin typeface="Arial" panose="020B0604020202020204" pitchFamily="34" charset="0"/>
                <a:cs typeface="Arial" panose="020B0604020202020204" pitchFamily="34" charset="0"/>
              </a:rPr>
              <a:t>Best Regards:</a:t>
            </a:r>
          </a:p>
        </p:txBody>
      </p:sp>
      <p:sp>
        <p:nvSpPr>
          <p:cNvPr id="23" name="TextBox 22">
            <a:extLst>
              <a:ext uri="{FF2B5EF4-FFF2-40B4-BE49-F238E27FC236}">
                <a16:creationId xmlns:a16="http://schemas.microsoft.com/office/drawing/2014/main" id="{D0114B09-387D-4822-BA5A-CFFDB49EB76B}"/>
              </a:ext>
            </a:extLst>
          </p:cNvPr>
          <p:cNvSpPr txBox="1"/>
          <p:nvPr userDrawn="1"/>
        </p:nvSpPr>
        <p:spPr>
          <a:xfrm>
            <a:off x="6818587" y="6395774"/>
            <a:ext cx="3444766" cy="215444"/>
          </a:xfrm>
          <a:prstGeom prst="rect">
            <a:avLst/>
          </a:prstGeom>
          <a:noFill/>
        </p:spPr>
        <p:txBody>
          <a:bodyPr wrap="square" rtlCol="0">
            <a:spAutoFit/>
          </a:bodyPr>
          <a:lstStyle/>
          <a:p>
            <a:r>
              <a:rPr lang="en-GB" sz="800" dirty="0">
                <a:solidFill>
                  <a:schemeClr val="tx1">
                    <a:lumMod val="65000"/>
                    <a:lumOff val="35000"/>
                  </a:schemeClr>
                </a:solidFill>
                <a:latin typeface="Arial" panose="020B0604020202020204" pitchFamily="34" charset="0"/>
                <a:cs typeface="Arial" panose="020B0604020202020204" pitchFamily="34" charset="0"/>
              </a:rPr>
              <a:t>For further information please visit: www.pilgrim-international.co.uk</a:t>
            </a:r>
          </a:p>
        </p:txBody>
      </p:sp>
    </p:spTree>
    <p:extLst>
      <p:ext uri="{BB962C8B-B14F-4D97-AF65-F5344CB8AC3E}">
        <p14:creationId xmlns:p14="http://schemas.microsoft.com/office/powerpoint/2010/main" val="1258293838"/>
      </p:ext>
    </p:extLst>
  </p:cSld>
  <p:clrMap bg1="lt1" tx1="dk1" bg2="lt2" tx2="dk2" accent1="accent1" accent2="accent2" accent3="accent3" accent4="accent4" accent5="accent5" accent6="accent6" hlink="hlink" folHlink="folHlink"/>
  <p:sldLayoutIdLst>
    <p:sldLayoutId id="2147483718" r:id="rId1"/>
  </p:sldLayoutIdLst>
  <p:txStyles>
    <p:titleStyle>
      <a:lvl1pPr algn="l" defTabSz="914400" rtl="0" eaLnBrk="1" latinLnBrk="0" hangingPunct="1">
        <a:lnSpc>
          <a:spcPct val="90000"/>
        </a:lnSpc>
        <a:spcBef>
          <a:spcPct val="0"/>
        </a:spcBef>
        <a:buNone/>
        <a:defRPr sz="3200" b="1" kern="1200">
          <a:solidFill>
            <a:schemeClr val="tx1">
              <a:lumMod val="65000"/>
              <a:lumOff val="3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1C18227-FEE6-4FEB-B82C-2BF87184F3D2}"/>
              </a:ext>
            </a:extLst>
          </p:cNvPr>
          <p:cNvGrpSpPr/>
          <p:nvPr userDrawn="1"/>
        </p:nvGrpSpPr>
        <p:grpSpPr>
          <a:xfrm>
            <a:off x="-600" y="6055612"/>
            <a:ext cx="12193200" cy="806400"/>
            <a:chOff x="-600" y="3025800"/>
            <a:chExt cx="12193200" cy="806400"/>
          </a:xfrm>
        </p:grpSpPr>
        <p:sp>
          <p:nvSpPr>
            <p:cNvPr id="5" name="Picture Placeholder 8">
              <a:extLst>
                <a:ext uri="{FF2B5EF4-FFF2-40B4-BE49-F238E27FC236}">
                  <a16:creationId xmlns:a16="http://schemas.microsoft.com/office/drawing/2014/main" id="{3704D301-0978-4173-B5E7-709D97A728DE}"/>
                </a:ext>
              </a:extLst>
            </p:cNvPr>
            <p:cNvSpPr txBox="1">
              <a:spLocks/>
            </p:cNvSpPr>
            <p:nvPr userDrawn="1"/>
          </p:nvSpPr>
          <p:spPr>
            <a:xfrm>
              <a:off x="-600" y="3025800"/>
              <a:ext cx="12193200" cy="806400"/>
            </a:xfrm>
            <a:prstGeom prst="rect">
              <a:avLst/>
            </a:prstGeom>
            <a:blipFill>
              <a:blip r:embed="rId3"/>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6" name="Rectangle 5">
              <a:extLst>
                <a:ext uri="{FF2B5EF4-FFF2-40B4-BE49-F238E27FC236}">
                  <a16:creationId xmlns:a16="http://schemas.microsoft.com/office/drawing/2014/main" id="{C29FD875-DD4C-4BC6-887B-17896D88724B}"/>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7" name="Picture 6">
              <a:extLst>
                <a:ext uri="{FF2B5EF4-FFF2-40B4-BE49-F238E27FC236}">
                  <a16:creationId xmlns:a16="http://schemas.microsoft.com/office/drawing/2014/main" id="{79F6F47B-6E73-4070-B06B-816E1B0F1FFC}"/>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2" name="Rectangle: Rounded Corners 1">
            <a:extLst>
              <a:ext uri="{FF2B5EF4-FFF2-40B4-BE49-F238E27FC236}">
                <a16:creationId xmlns:a16="http://schemas.microsoft.com/office/drawing/2014/main" id="{E7BCB16C-DC90-4199-9701-33317F33349B}"/>
              </a:ext>
            </a:extLst>
          </p:cNvPr>
          <p:cNvSpPr/>
          <p:nvPr userDrawn="1"/>
        </p:nvSpPr>
        <p:spPr>
          <a:xfrm>
            <a:off x="447175" y="1331516"/>
            <a:ext cx="8373000" cy="2434368"/>
          </a:xfrm>
          <a:prstGeom prst="roundRect">
            <a:avLst>
              <a:gd name="adj" fmla="val 8830"/>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9" name="Title 5">
            <a:extLst>
              <a:ext uri="{FF2B5EF4-FFF2-40B4-BE49-F238E27FC236}">
                <a16:creationId xmlns:a16="http://schemas.microsoft.com/office/drawing/2014/main" id="{1854FF17-D65E-4D7A-BD18-6290557C19A6}"/>
              </a:ext>
            </a:extLst>
          </p:cNvPr>
          <p:cNvSpPr txBox="1">
            <a:spLocks/>
          </p:cNvSpPr>
          <p:nvPr userDrawn="1"/>
        </p:nvSpPr>
        <p:spPr>
          <a:xfrm>
            <a:off x="0" y="280847"/>
            <a:ext cx="8373000" cy="886397"/>
          </a:xfrm>
          <a:prstGeom prst="rect">
            <a:avLst/>
          </a:prstGeom>
          <a:solidFill>
            <a:srgbClr val="FF0000"/>
          </a:solidFill>
          <a:ln>
            <a:solidFill>
              <a:srgbClr val="FF0000"/>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Tensioning Systems</a:t>
            </a:r>
            <a:br>
              <a:rPr lang="en-GB" dirty="0">
                <a:solidFill>
                  <a:schemeClr val="bg1"/>
                </a:solidFill>
              </a:rPr>
            </a:br>
            <a:r>
              <a:rPr lang="en-GB" dirty="0">
                <a:solidFill>
                  <a:schemeClr val="bg1"/>
                </a:solidFill>
              </a:rPr>
              <a:t>	</a:t>
            </a:r>
            <a:endParaRPr lang="en-US" sz="2000" dirty="0">
              <a:solidFill>
                <a:schemeClr val="bg1"/>
              </a:solidFill>
            </a:endParaRPr>
          </a:p>
        </p:txBody>
      </p:sp>
      <p:sp>
        <p:nvSpPr>
          <p:cNvPr id="10" name="Rectangle: Rounded Corners 9">
            <a:extLst>
              <a:ext uri="{FF2B5EF4-FFF2-40B4-BE49-F238E27FC236}">
                <a16:creationId xmlns:a16="http://schemas.microsoft.com/office/drawing/2014/main" id="{2F5B53A8-F199-4667-AE7C-D3BF55298EDF}"/>
              </a:ext>
            </a:extLst>
          </p:cNvPr>
          <p:cNvSpPr/>
          <p:nvPr userDrawn="1"/>
        </p:nvSpPr>
        <p:spPr>
          <a:xfrm>
            <a:off x="447175" y="3930157"/>
            <a:ext cx="5195636" cy="2555846"/>
          </a:xfrm>
          <a:prstGeom prst="roundRect">
            <a:avLst>
              <a:gd name="adj" fmla="val 88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1" name="Rectangle: Rounded Corners 10">
            <a:extLst>
              <a:ext uri="{FF2B5EF4-FFF2-40B4-BE49-F238E27FC236}">
                <a16:creationId xmlns:a16="http://schemas.microsoft.com/office/drawing/2014/main" id="{5B888F89-D69D-469F-A08C-D3F6E341D328}"/>
              </a:ext>
            </a:extLst>
          </p:cNvPr>
          <p:cNvSpPr/>
          <p:nvPr userDrawn="1"/>
        </p:nvSpPr>
        <p:spPr>
          <a:xfrm>
            <a:off x="5859379" y="3896733"/>
            <a:ext cx="2960796" cy="2555846"/>
          </a:xfrm>
          <a:prstGeom prst="roundRect">
            <a:avLst>
              <a:gd name="adj" fmla="val 883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8" name="TextBox 7">
            <a:extLst>
              <a:ext uri="{FF2B5EF4-FFF2-40B4-BE49-F238E27FC236}">
                <a16:creationId xmlns:a16="http://schemas.microsoft.com/office/drawing/2014/main" id="{E24B863E-EE86-47B7-9FC0-2C44BCEA51E9}"/>
              </a:ext>
            </a:extLst>
          </p:cNvPr>
          <p:cNvSpPr txBox="1"/>
          <p:nvPr userDrawn="1"/>
        </p:nvSpPr>
        <p:spPr>
          <a:xfrm>
            <a:off x="619626" y="1370274"/>
            <a:ext cx="2887579"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Application / Situation</a:t>
            </a:r>
          </a:p>
        </p:txBody>
      </p:sp>
      <p:sp>
        <p:nvSpPr>
          <p:cNvPr id="13" name="TextBox 12">
            <a:extLst>
              <a:ext uri="{FF2B5EF4-FFF2-40B4-BE49-F238E27FC236}">
                <a16:creationId xmlns:a16="http://schemas.microsoft.com/office/drawing/2014/main" id="{E1E8186C-2060-4871-9011-B9D64BF5C960}"/>
              </a:ext>
            </a:extLst>
          </p:cNvPr>
          <p:cNvSpPr txBox="1"/>
          <p:nvPr userDrawn="1"/>
        </p:nvSpPr>
        <p:spPr>
          <a:xfrm>
            <a:off x="619626" y="3967779"/>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Solution</a:t>
            </a:r>
          </a:p>
        </p:txBody>
      </p:sp>
      <p:sp>
        <p:nvSpPr>
          <p:cNvPr id="14" name="TextBox 13">
            <a:extLst>
              <a:ext uri="{FF2B5EF4-FFF2-40B4-BE49-F238E27FC236}">
                <a16:creationId xmlns:a16="http://schemas.microsoft.com/office/drawing/2014/main" id="{25B10C6C-22C8-4148-9DCF-2C717E5914E7}"/>
              </a:ext>
            </a:extLst>
          </p:cNvPr>
          <p:cNvSpPr txBox="1"/>
          <p:nvPr userDrawn="1"/>
        </p:nvSpPr>
        <p:spPr>
          <a:xfrm>
            <a:off x="5985150" y="3967778"/>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Benefits</a:t>
            </a:r>
          </a:p>
        </p:txBody>
      </p:sp>
    </p:spTree>
    <p:extLst>
      <p:ext uri="{BB962C8B-B14F-4D97-AF65-F5344CB8AC3E}">
        <p14:creationId xmlns:p14="http://schemas.microsoft.com/office/powerpoint/2010/main" val="802315907"/>
      </p:ext>
    </p:extLst>
  </p:cSld>
  <p:clrMap bg1="lt1" tx1="dk1" bg2="lt2" tx2="dk2" accent1="accent1" accent2="accent2" accent3="accent3" accent4="accent4" accent5="accent5" accent6="accent6" hlink="hlink" folHlink="folHlink"/>
  <p:sldLayoutIdLst>
    <p:sldLayoutId id="2147483721" r:id="rId1"/>
  </p:sldLayoutIdLst>
  <p:hf sldNum="0" hdr="0" ftr="0" dt="0"/>
  <p:txStyles>
    <p:title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800"/>
        </a:spcBef>
        <a:buFont typeface="Arial" panose="020B0604020202020204" pitchFamily="34" charset="0"/>
        <a:buNone/>
        <a:defRPr sz="1400" kern="1200">
          <a:solidFill>
            <a:srgbClr val="5F5F64"/>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buClr>
          <a:srgbClr val="0F58D6"/>
        </a:buClr>
        <a:buFont typeface="Arial" panose="020B0604020202020204" pitchFamily="34" charset="0"/>
        <a:buNone/>
        <a:defRPr sz="2000" kern="1200">
          <a:solidFill>
            <a:srgbClr val="5F5F64"/>
          </a:solidFill>
          <a:latin typeface="Arial" panose="020B0604020202020204" pitchFamily="34" charset="0"/>
          <a:ea typeface="+mn-ea"/>
          <a:cs typeface="Arial" panose="020B0604020202020204" pitchFamily="34" charset="0"/>
        </a:defRPr>
      </a:lvl2pPr>
      <a:lvl3pPr marL="644400" indent="-284400" algn="l" defTabSz="914400" rtl="0" eaLnBrk="1" latinLnBrk="0" hangingPunct="1">
        <a:lnSpc>
          <a:spcPct val="100000"/>
        </a:lnSpc>
        <a:spcBef>
          <a:spcPts val="600"/>
        </a:spcBef>
        <a:buClr>
          <a:srgbClr val="0F58D6"/>
        </a:buClr>
        <a:buFont typeface="Arial" panose="020B0604020202020204" pitchFamily="34" charset="0"/>
        <a:buChar char="-"/>
        <a:defRPr sz="1800" kern="1200">
          <a:solidFill>
            <a:srgbClr val="5F5F64"/>
          </a:solidFill>
          <a:latin typeface="Arial" panose="020B0604020202020204" pitchFamily="34" charset="0"/>
          <a:ea typeface="+mn-ea"/>
          <a:cs typeface="Arial" panose="020B0604020202020204" pitchFamily="34" charset="0"/>
        </a:defRPr>
      </a:lvl3pPr>
      <a:lvl4pPr marL="1000800" indent="-284400" algn="l" defTabSz="914400" rtl="0" eaLnBrk="1" latinLnBrk="0" hangingPunct="1">
        <a:lnSpc>
          <a:spcPct val="100000"/>
        </a:lnSpc>
        <a:spcBef>
          <a:spcPts val="300"/>
        </a:spcBef>
        <a:buClr>
          <a:srgbClr val="0F58D6"/>
        </a:buClr>
        <a:buFont typeface="Arial" panose="020B0604020202020204" pitchFamily="34" charset="0"/>
        <a:buChar char="•"/>
        <a:defRPr sz="1600" kern="1200">
          <a:solidFill>
            <a:srgbClr val="5F5F64"/>
          </a:solidFill>
          <a:latin typeface="Arial" panose="020B0604020202020204" pitchFamily="34" charset="0"/>
          <a:ea typeface="+mn-ea"/>
          <a:cs typeface="Arial" panose="020B0604020202020204" pitchFamily="34" charset="0"/>
        </a:defRPr>
      </a:lvl4pPr>
      <a:lvl5pPr marL="1339200" indent="-266400" algn="l" defTabSz="914400" rtl="0" eaLnBrk="1" latinLnBrk="0" hangingPunct="1">
        <a:lnSpc>
          <a:spcPct val="100000"/>
        </a:lnSpc>
        <a:spcBef>
          <a:spcPts val="300"/>
        </a:spcBef>
        <a:buClr>
          <a:srgbClr val="0F58D6"/>
        </a:buClr>
        <a:buFont typeface="Arial" panose="020B0604020202020204" pitchFamily="34" charset="0"/>
        <a:buChar char="-"/>
        <a:defRPr sz="1400" kern="1200">
          <a:solidFill>
            <a:srgbClr val="5F5F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1C18227-FEE6-4FEB-B82C-2BF87184F3D2}"/>
              </a:ext>
            </a:extLst>
          </p:cNvPr>
          <p:cNvGrpSpPr/>
          <p:nvPr userDrawn="1"/>
        </p:nvGrpSpPr>
        <p:grpSpPr>
          <a:xfrm>
            <a:off x="-600" y="6055612"/>
            <a:ext cx="12193200" cy="806400"/>
            <a:chOff x="-600" y="3025800"/>
            <a:chExt cx="12193200" cy="806400"/>
          </a:xfrm>
        </p:grpSpPr>
        <p:sp>
          <p:nvSpPr>
            <p:cNvPr id="5" name="Picture Placeholder 8">
              <a:extLst>
                <a:ext uri="{FF2B5EF4-FFF2-40B4-BE49-F238E27FC236}">
                  <a16:creationId xmlns:a16="http://schemas.microsoft.com/office/drawing/2014/main" id="{3704D301-0978-4173-B5E7-709D97A728DE}"/>
                </a:ext>
              </a:extLst>
            </p:cNvPr>
            <p:cNvSpPr txBox="1">
              <a:spLocks/>
            </p:cNvSpPr>
            <p:nvPr userDrawn="1"/>
          </p:nvSpPr>
          <p:spPr>
            <a:xfrm>
              <a:off x="-600" y="3025800"/>
              <a:ext cx="12193200" cy="806400"/>
            </a:xfrm>
            <a:prstGeom prst="rect">
              <a:avLst/>
            </a:prstGeom>
            <a:blipFill>
              <a:blip r:embed="rId3"/>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6" name="Rectangle 5">
              <a:extLst>
                <a:ext uri="{FF2B5EF4-FFF2-40B4-BE49-F238E27FC236}">
                  <a16:creationId xmlns:a16="http://schemas.microsoft.com/office/drawing/2014/main" id="{C29FD875-DD4C-4BC6-887B-17896D88724B}"/>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7" name="Picture 6">
              <a:extLst>
                <a:ext uri="{FF2B5EF4-FFF2-40B4-BE49-F238E27FC236}">
                  <a16:creationId xmlns:a16="http://schemas.microsoft.com/office/drawing/2014/main" id="{79F6F47B-6E73-4070-B06B-816E1B0F1FFC}"/>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2" name="Rectangle: Rounded Corners 1">
            <a:extLst>
              <a:ext uri="{FF2B5EF4-FFF2-40B4-BE49-F238E27FC236}">
                <a16:creationId xmlns:a16="http://schemas.microsoft.com/office/drawing/2014/main" id="{E7BCB16C-DC90-4199-9701-33317F33349B}"/>
              </a:ext>
            </a:extLst>
          </p:cNvPr>
          <p:cNvSpPr/>
          <p:nvPr userDrawn="1"/>
        </p:nvSpPr>
        <p:spPr>
          <a:xfrm>
            <a:off x="447175" y="1331516"/>
            <a:ext cx="8373000" cy="2434368"/>
          </a:xfrm>
          <a:prstGeom prst="roundRect">
            <a:avLst>
              <a:gd name="adj" fmla="val 8830"/>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0" name="Rectangle: Rounded Corners 9">
            <a:extLst>
              <a:ext uri="{FF2B5EF4-FFF2-40B4-BE49-F238E27FC236}">
                <a16:creationId xmlns:a16="http://schemas.microsoft.com/office/drawing/2014/main" id="{2F5B53A8-F199-4667-AE7C-D3BF55298EDF}"/>
              </a:ext>
            </a:extLst>
          </p:cNvPr>
          <p:cNvSpPr/>
          <p:nvPr userDrawn="1"/>
        </p:nvSpPr>
        <p:spPr>
          <a:xfrm>
            <a:off x="447175" y="3930157"/>
            <a:ext cx="5195636" cy="2555846"/>
          </a:xfrm>
          <a:prstGeom prst="roundRect">
            <a:avLst>
              <a:gd name="adj" fmla="val 88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1" name="Rectangle: Rounded Corners 10">
            <a:extLst>
              <a:ext uri="{FF2B5EF4-FFF2-40B4-BE49-F238E27FC236}">
                <a16:creationId xmlns:a16="http://schemas.microsoft.com/office/drawing/2014/main" id="{5B888F89-D69D-469F-A08C-D3F6E341D328}"/>
              </a:ext>
            </a:extLst>
          </p:cNvPr>
          <p:cNvSpPr/>
          <p:nvPr userDrawn="1"/>
        </p:nvSpPr>
        <p:spPr>
          <a:xfrm>
            <a:off x="5859379" y="3896733"/>
            <a:ext cx="2960796" cy="2555846"/>
          </a:xfrm>
          <a:prstGeom prst="roundRect">
            <a:avLst>
              <a:gd name="adj" fmla="val 883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8" name="TextBox 7">
            <a:extLst>
              <a:ext uri="{FF2B5EF4-FFF2-40B4-BE49-F238E27FC236}">
                <a16:creationId xmlns:a16="http://schemas.microsoft.com/office/drawing/2014/main" id="{E24B863E-EE86-47B7-9FC0-2C44BCEA51E9}"/>
              </a:ext>
            </a:extLst>
          </p:cNvPr>
          <p:cNvSpPr txBox="1"/>
          <p:nvPr userDrawn="1"/>
        </p:nvSpPr>
        <p:spPr>
          <a:xfrm>
            <a:off x="619626" y="1370274"/>
            <a:ext cx="2887579"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Application / Situation</a:t>
            </a:r>
          </a:p>
        </p:txBody>
      </p:sp>
      <p:sp>
        <p:nvSpPr>
          <p:cNvPr id="13" name="TextBox 12">
            <a:extLst>
              <a:ext uri="{FF2B5EF4-FFF2-40B4-BE49-F238E27FC236}">
                <a16:creationId xmlns:a16="http://schemas.microsoft.com/office/drawing/2014/main" id="{E1E8186C-2060-4871-9011-B9D64BF5C960}"/>
              </a:ext>
            </a:extLst>
          </p:cNvPr>
          <p:cNvSpPr txBox="1"/>
          <p:nvPr userDrawn="1"/>
        </p:nvSpPr>
        <p:spPr>
          <a:xfrm>
            <a:off x="619626" y="3967779"/>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Solution</a:t>
            </a:r>
          </a:p>
        </p:txBody>
      </p:sp>
      <p:sp>
        <p:nvSpPr>
          <p:cNvPr id="14" name="TextBox 13">
            <a:extLst>
              <a:ext uri="{FF2B5EF4-FFF2-40B4-BE49-F238E27FC236}">
                <a16:creationId xmlns:a16="http://schemas.microsoft.com/office/drawing/2014/main" id="{25B10C6C-22C8-4148-9DCF-2C717E5914E7}"/>
              </a:ext>
            </a:extLst>
          </p:cNvPr>
          <p:cNvSpPr txBox="1"/>
          <p:nvPr userDrawn="1"/>
        </p:nvSpPr>
        <p:spPr>
          <a:xfrm>
            <a:off x="5985150" y="3967778"/>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Benefits</a:t>
            </a:r>
          </a:p>
        </p:txBody>
      </p:sp>
      <p:sp>
        <p:nvSpPr>
          <p:cNvPr id="15" name="Title 5">
            <a:extLst>
              <a:ext uri="{FF2B5EF4-FFF2-40B4-BE49-F238E27FC236}">
                <a16:creationId xmlns:a16="http://schemas.microsoft.com/office/drawing/2014/main" id="{E25A7C05-0537-43F1-B491-E2A7BF13A7DE}"/>
              </a:ext>
            </a:extLst>
          </p:cNvPr>
          <p:cNvSpPr txBox="1">
            <a:spLocks/>
          </p:cNvSpPr>
          <p:nvPr userDrawn="1"/>
        </p:nvSpPr>
        <p:spPr>
          <a:xfrm>
            <a:off x="0" y="280847"/>
            <a:ext cx="8373000" cy="886397"/>
          </a:xfrm>
          <a:prstGeom prst="rect">
            <a:avLst/>
          </a:prstGeom>
          <a:solidFill>
            <a:srgbClr val="0F58D6"/>
          </a:solidFill>
          <a:ln>
            <a:solidFill>
              <a:schemeClr val="accent1">
                <a:lumMod val="75000"/>
              </a:schemeClr>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Bolting &amp; Positioning Systems</a:t>
            </a:r>
            <a:br>
              <a:rPr lang="en-GB" dirty="0">
                <a:solidFill>
                  <a:schemeClr val="bg1"/>
                </a:solidFill>
              </a:rPr>
            </a:br>
            <a:r>
              <a:rPr lang="en-GB" dirty="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2147701454"/>
      </p:ext>
    </p:extLst>
  </p:cSld>
  <p:clrMap bg1="lt1" tx1="dk1" bg2="lt2" tx2="dk2" accent1="accent1" accent2="accent2" accent3="accent3" accent4="accent4" accent5="accent5" accent6="accent6" hlink="hlink" folHlink="folHlink"/>
  <p:sldLayoutIdLst>
    <p:sldLayoutId id="2147483723" r:id="rId1"/>
  </p:sldLayoutIdLst>
  <p:hf sldNum="0" hdr="0" ftr="0" dt="0"/>
  <p:txStyles>
    <p:title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800"/>
        </a:spcBef>
        <a:buFont typeface="Arial" panose="020B0604020202020204" pitchFamily="34" charset="0"/>
        <a:buNone/>
        <a:defRPr sz="1400" kern="1200">
          <a:solidFill>
            <a:srgbClr val="5F5F64"/>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buClr>
          <a:srgbClr val="0F58D6"/>
        </a:buClr>
        <a:buFont typeface="Arial" panose="020B0604020202020204" pitchFamily="34" charset="0"/>
        <a:buNone/>
        <a:defRPr sz="2000" kern="1200">
          <a:solidFill>
            <a:srgbClr val="5F5F64"/>
          </a:solidFill>
          <a:latin typeface="Arial" panose="020B0604020202020204" pitchFamily="34" charset="0"/>
          <a:ea typeface="+mn-ea"/>
          <a:cs typeface="Arial" panose="020B0604020202020204" pitchFamily="34" charset="0"/>
        </a:defRPr>
      </a:lvl2pPr>
      <a:lvl3pPr marL="644400" indent="-284400" algn="l" defTabSz="914400" rtl="0" eaLnBrk="1" latinLnBrk="0" hangingPunct="1">
        <a:lnSpc>
          <a:spcPct val="100000"/>
        </a:lnSpc>
        <a:spcBef>
          <a:spcPts val="600"/>
        </a:spcBef>
        <a:buClr>
          <a:srgbClr val="0F58D6"/>
        </a:buClr>
        <a:buFont typeface="Arial" panose="020B0604020202020204" pitchFamily="34" charset="0"/>
        <a:buChar char="-"/>
        <a:defRPr sz="1800" kern="1200">
          <a:solidFill>
            <a:srgbClr val="5F5F64"/>
          </a:solidFill>
          <a:latin typeface="Arial" panose="020B0604020202020204" pitchFamily="34" charset="0"/>
          <a:ea typeface="+mn-ea"/>
          <a:cs typeface="Arial" panose="020B0604020202020204" pitchFamily="34" charset="0"/>
        </a:defRPr>
      </a:lvl3pPr>
      <a:lvl4pPr marL="1000800" indent="-284400" algn="l" defTabSz="914400" rtl="0" eaLnBrk="1" latinLnBrk="0" hangingPunct="1">
        <a:lnSpc>
          <a:spcPct val="100000"/>
        </a:lnSpc>
        <a:spcBef>
          <a:spcPts val="300"/>
        </a:spcBef>
        <a:buClr>
          <a:srgbClr val="0F58D6"/>
        </a:buClr>
        <a:buFont typeface="Arial" panose="020B0604020202020204" pitchFamily="34" charset="0"/>
        <a:buChar char="•"/>
        <a:defRPr sz="1600" kern="1200">
          <a:solidFill>
            <a:srgbClr val="5F5F64"/>
          </a:solidFill>
          <a:latin typeface="Arial" panose="020B0604020202020204" pitchFamily="34" charset="0"/>
          <a:ea typeface="+mn-ea"/>
          <a:cs typeface="Arial" panose="020B0604020202020204" pitchFamily="34" charset="0"/>
        </a:defRPr>
      </a:lvl4pPr>
      <a:lvl5pPr marL="1339200" indent="-266400" algn="l" defTabSz="914400" rtl="0" eaLnBrk="1" latinLnBrk="0" hangingPunct="1">
        <a:lnSpc>
          <a:spcPct val="100000"/>
        </a:lnSpc>
        <a:spcBef>
          <a:spcPts val="300"/>
        </a:spcBef>
        <a:buClr>
          <a:srgbClr val="0F58D6"/>
        </a:buClr>
        <a:buFont typeface="Arial" panose="020B0604020202020204" pitchFamily="34" charset="0"/>
        <a:buChar char="-"/>
        <a:defRPr sz="1400" kern="1200">
          <a:solidFill>
            <a:srgbClr val="5F5F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1C18227-FEE6-4FEB-B82C-2BF87184F3D2}"/>
              </a:ext>
            </a:extLst>
          </p:cNvPr>
          <p:cNvGrpSpPr/>
          <p:nvPr userDrawn="1"/>
        </p:nvGrpSpPr>
        <p:grpSpPr>
          <a:xfrm>
            <a:off x="-600" y="6055612"/>
            <a:ext cx="12193200" cy="806400"/>
            <a:chOff x="-600" y="3025800"/>
            <a:chExt cx="12193200" cy="806400"/>
          </a:xfrm>
        </p:grpSpPr>
        <p:sp>
          <p:nvSpPr>
            <p:cNvPr id="5" name="Picture Placeholder 8">
              <a:extLst>
                <a:ext uri="{FF2B5EF4-FFF2-40B4-BE49-F238E27FC236}">
                  <a16:creationId xmlns:a16="http://schemas.microsoft.com/office/drawing/2014/main" id="{3704D301-0978-4173-B5E7-709D97A728DE}"/>
                </a:ext>
              </a:extLst>
            </p:cNvPr>
            <p:cNvSpPr txBox="1">
              <a:spLocks/>
            </p:cNvSpPr>
            <p:nvPr userDrawn="1"/>
          </p:nvSpPr>
          <p:spPr>
            <a:xfrm>
              <a:off x="-600" y="3025800"/>
              <a:ext cx="12193200" cy="806400"/>
            </a:xfrm>
            <a:prstGeom prst="rect">
              <a:avLst/>
            </a:prstGeom>
            <a:blipFill>
              <a:blip r:embed="rId3"/>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6" name="Rectangle 5">
              <a:extLst>
                <a:ext uri="{FF2B5EF4-FFF2-40B4-BE49-F238E27FC236}">
                  <a16:creationId xmlns:a16="http://schemas.microsoft.com/office/drawing/2014/main" id="{C29FD875-DD4C-4BC6-887B-17896D88724B}"/>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7" name="Picture 6">
              <a:extLst>
                <a:ext uri="{FF2B5EF4-FFF2-40B4-BE49-F238E27FC236}">
                  <a16:creationId xmlns:a16="http://schemas.microsoft.com/office/drawing/2014/main" id="{79F6F47B-6E73-4070-B06B-816E1B0F1FFC}"/>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2" name="Rectangle: Rounded Corners 1">
            <a:extLst>
              <a:ext uri="{FF2B5EF4-FFF2-40B4-BE49-F238E27FC236}">
                <a16:creationId xmlns:a16="http://schemas.microsoft.com/office/drawing/2014/main" id="{E7BCB16C-DC90-4199-9701-33317F33349B}"/>
              </a:ext>
            </a:extLst>
          </p:cNvPr>
          <p:cNvSpPr/>
          <p:nvPr userDrawn="1"/>
        </p:nvSpPr>
        <p:spPr>
          <a:xfrm>
            <a:off x="447175" y="1331516"/>
            <a:ext cx="8373000" cy="2434368"/>
          </a:xfrm>
          <a:prstGeom prst="roundRect">
            <a:avLst>
              <a:gd name="adj" fmla="val 8830"/>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0" name="Rectangle: Rounded Corners 9">
            <a:extLst>
              <a:ext uri="{FF2B5EF4-FFF2-40B4-BE49-F238E27FC236}">
                <a16:creationId xmlns:a16="http://schemas.microsoft.com/office/drawing/2014/main" id="{2F5B53A8-F199-4667-AE7C-D3BF55298EDF}"/>
              </a:ext>
            </a:extLst>
          </p:cNvPr>
          <p:cNvSpPr/>
          <p:nvPr userDrawn="1"/>
        </p:nvSpPr>
        <p:spPr>
          <a:xfrm>
            <a:off x="447175" y="3930157"/>
            <a:ext cx="5195636" cy="2555846"/>
          </a:xfrm>
          <a:prstGeom prst="roundRect">
            <a:avLst>
              <a:gd name="adj" fmla="val 88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1" name="Rectangle: Rounded Corners 10">
            <a:extLst>
              <a:ext uri="{FF2B5EF4-FFF2-40B4-BE49-F238E27FC236}">
                <a16:creationId xmlns:a16="http://schemas.microsoft.com/office/drawing/2014/main" id="{5B888F89-D69D-469F-A08C-D3F6E341D328}"/>
              </a:ext>
            </a:extLst>
          </p:cNvPr>
          <p:cNvSpPr/>
          <p:nvPr userDrawn="1"/>
        </p:nvSpPr>
        <p:spPr>
          <a:xfrm>
            <a:off x="5859379" y="3896733"/>
            <a:ext cx="2960796" cy="2555846"/>
          </a:xfrm>
          <a:prstGeom prst="roundRect">
            <a:avLst>
              <a:gd name="adj" fmla="val 883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8" name="TextBox 7">
            <a:extLst>
              <a:ext uri="{FF2B5EF4-FFF2-40B4-BE49-F238E27FC236}">
                <a16:creationId xmlns:a16="http://schemas.microsoft.com/office/drawing/2014/main" id="{E24B863E-EE86-47B7-9FC0-2C44BCEA51E9}"/>
              </a:ext>
            </a:extLst>
          </p:cNvPr>
          <p:cNvSpPr txBox="1"/>
          <p:nvPr userDrawn="1"/>
        </p:nvSpPr>
        <p:spPr>
          <a:xfrm>
            <a:off x="619626" y="1370274"/>
            <a:ext cx="2887579"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Application / Situation</a:t>
            </a:r>
          </a:p>
        </p:txBody>
      </p:sp>
      <p:sp>
        <p:nvSpPr>
          <p:cNvPr id="13" name="TextBox 12">
            <a:extLst>
              <a:ext uri="{FF2B5EF4-FFF2-40B4-BE49-F238E27FC236}">
                <a16:creationId xmlns:a16="http://schemas.microsoft.com/office/drawing/2014/main" id="{E1E8186C-2060-4871-9011-B9D64BF5C960}"/>
              </a:ext>
            </a:extLst>
          </p:cNvPr>
          <p:cNvSpPr txBox="1"/>
          <p:nvPr userDrawn="1"/>
        </p:nvSpPr>
        <p:spPr>
          <a:xfrm>
            <a:off x="619626" y="3967779"/>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Solution</a:t>
            </a:r>
          </a:p>
        </p:txBody>
      </p:sp>
      <p:sp>
        <p:nvSpPr>
          <p:cNvPr id="14" name="TextBox 13">
            <a:extLst>
              <a:ext uri="{FF2B5EF4-FFF2-40B4-BE49-F238E27FC236}">
                <a16:creationId xmlns:a16="http://schemas.microsoft.com/office/drawing/2014/main" id="{25B10C6C-22C8-4148-9DCF-2C717E5914E7}"/>
              </a:ext>
            </a:extLst>
          </p:cNvPr>
          <p:cNvSpPr txBox="1"/>
          <p:nvPr userDrawn="1"/>
        </p:nvSpPr>
        <p:spPr>
          <a:xfrm>
            <a:off x="5985150" y="3967778"/>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Benefits</a:t>
            </a:r>
          </a:p>
        </p:txBody>
      </p:sp>
      <p:sp>
        <p:nvSpPr>
          <p:cNvPr id="16" name="Title 5">
            <a:extLst>
              <a:ext uri="{FF2B5EF4-FFF2-40B4-BE49-F238E27FC236}">
                <a16:creationId xmlns:a16="http://schemas.microsoft.com/office/drawing/2014/main" id="{9CBC073F-FBC1-463B-9045-B17ABFE078BC}"/>
              </a:ext>
            </a:extLst>
          </p:cNvPr>
          <p:cNvSpPr txBox="1">
            <a:spLocks/>
          </p:cNvSpPr>
          <p:nvPr userDrawn="1"/>
        </p:nvSpPr>
        <p:spPr>
          <a:xfrm>
            <a:off x="0" y="280847"/>
            <a:ext cx="8373000" cy="886397"/>
          </a:xfrm>
          <a:prstGeom prst="rect">
            <a:avLst/>
          </a:prstGeom>
          <a:solidFill>
            <a:srgbClr val="13D318"/>
          </a:solidFill>
          <a:ln>
            <a:solidFill>
              <a:srgbClr val="13D318"/>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Drive Up Systems</a:t>
            </a:r>
            <a:br>
              <a:rPr lang="en-GB" dirty="0">
                <a:solidFill>
                  <a:schemeClr val="bg1"/>
                </a:solidFill>
              </a:rPr>
            </a:br>
            <a:r>
              <a:rPr lang="en-GB" dirty="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04714714"/>
      </p:ext>
    </p:extLst>
  </p:cSld>
  <p:clrMap bg1="lt1" tx1="dk1" bg2="lt2" tx2="dk2" accent1="accent1" accent2="accent2" accent3="accent3" accent4="accent4" accent5="accent5" accent6="accent6" hlink="hlink" folHlink="folHlink"/>
  <p:sldLayoutIdLst>
    <p:sldLayoutId id="2147483725" r:id="rId1"/>
  </p:sldLayoutIdLst>
  <p:hf sldNum="0" hdr="0" ftr="0" dt="0"/>
  <p:txStyles>
    <p:title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800"/>
        </a:spcBef>
        <a:buFont typeface="Arial" panose="020B0604020202020204" pitchFamily="34" charset="0"/>
        <a:buNone/>
        <a:defRPr sz="1400" kern="1200">
          <a:solidFill>
            <a:srgbClr val="5F5F64"/>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buClr>
          <a:srgbClr val="0F58D6"/>
        </a:buClr>
        <a:buFont typeface="Arial" panose="020B0604020202020204" pitchFamily="34" charset="0"/>
        <a:buNone/>
        <a:defRPr sz="2000" kern="1200">
          <a:solidFill>
            <a:srgbClr val="5F5F64"/>
          </a:solidFill>
          <a:latin typeface="Arial" panose="020B0604020202020204" pitchFamily="34" charset="0"/>
          <a:ea typeface="+mn-ea"/>
          <a:cs typeface="Arial" panose="020B0604020202020204" pitchFamily="34" charset="0"/>
        </a:defRPr>
      </a:lvl2pPr>
      <a:lvl3pPr marL="644400" indent="-284400" algn="l" defTabSz="914400" rtl="0" eaLnBrk="1" latinLnBrk="0" hangingPunct="1">
        <a:lnSpc>
          <a:spcPct val="100000"/>
        </a:lnSpc>
        <a:spcBef>
          <a:spcPts val="600"/>
        </a:spcBef>
        <a:buClr>
          <a:srgbClr val="0F58D6"/>
        </a:buClr>
        <a:buFont typeface="Arial" panose="020B0604020202020204" pitchFamily="34" charset="0"/>
        <a:buChar char="-"/>
        <a:defRPr sz="1800" kern="1200">
          <a:solidFill>
            <a:srgbClr val="5F5F64"/>
          </a:solidFill>
          <a:latin typeface="Arial" panose="020B0604020202020204" pitchFamily="34" charset="0"/>
          <a:ea typeface="+mn-ea"/>
          <a:cs typeface="Arial" panose="020B0604020202020204" pitchFamily="34" charset="0"/>
        </a:defRPr>
      </a:lvl3pPr>
      <a:lvl4pPr marL="1000800" indent="-284400" algn="l" defTabSz="914400" rtl="0" eaLnBrk="1" latinLnBrk="0" hangingPunct="1">
        <a:lnSpc>
          <a:spcPct val="100000"/>
        </a:lnSpc>
        <a:spcBef>
          <a:spcPts val="300"/>
        </a:spcBef>
        <a:buClr>
          <a:srgbClr val="0F58D6"/>
        </a:buClr>
        <a:buFont typeface="Arial" panose="020B0604020202020204" pitchFamily="34" charset="0"/>
        <a:buChar char="•"/>
        <a:defRPr sz="1600" kern="1200">
          <a:solidFill>
            <a:srgbClr val="5F5F64"/>
          </a:solidFill>
          <a:latin typeface="Arial" panose="020B0604020202020204" pitchFamily="34" charset="0"/>
          <a:ea typeface="+mn-ea"/>
          <a:cs typeface="Arial" panose="020B0604020202020204" pitchFamily="34" charset="0"/>
        </a:defRPr>
      </a:lvl4pPr>
      <a:lvl5pPr marL="1339200" indent="-266400" algn="l" defTabSz="914400" rtl="0" eaLnBrk="1" latinLnBrk="0" hangingPunct="1">
        <a:lnSpc>
          <a:spcPct val="100000"/>
        </a:lnSpc>
        <a:spcBef>
          <a:spcPts val="300"/>
        </a:spcBef>
        <a:buClr>
          <a:srgbClr val="0F58D6"/>
        </a:buClr>
        <a:buFont typeface="Arial" panose="020B0604020202020204" pitchFamily="34" charset="0"/>
        <a:buChar char="-"/>
        <a:defRPr sz="1400" kern="1200">
          <a:solidFill>
            <a:srgbClr val="5F5F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1C18227-FEE6-4FEB-B82C-2BF87184F3D2}"/>
              </a:ext>
            </a:extLst>
          </p:cNvPr>
          <p:cNvGrpSpPr/>
          <p:nvPr userDrawn="1"/>
        </p:nvGrpSpPr>
        <p:grpSpPr>
          <a:xfrm>
            <a:off x="-600" y="6055612"/>
            <a:ext cx="12193200" cy="806400"/>
            <a:chOff x="-600" y="3025800"/>
            <a:chExt cx="12193200" cy="806400"/>
          </a:xfrm>
        </p:grpSpPr>
        <p:sp>
          <p:nvSpPr>
            <p:cNvPr id="5" name="Picture Placeholder 8">
              <a:extLst>
                <a:ext uri="{FF2B5EF4-FFF2-40B4-BE49-F238E27FC236}">
                  <a16:creationId xmlns:a16="http://schemas.microsoft.com/office/drawing/2014/main" id="{3704D301-0978-4173-B5E7-709D97A728DE}"/>
                </a:ext>
              </a:extLst>
            </p:cNvPr>
            <p:cNvSpPr txBox="1">
              <a:spLocks/>
            </p:cNvSpPr>
            <p:nvPr userDrawn="1"/>
          </p:nvSpPr>
          <p:spPr>
            <a:xfrm>
              <a:off x="-600" y="3025800"/>
              <a:ext cx="12193200" cy="806400"/>
            </a:xfrm>
            <a:prstGeom prst="rect">
              <a:avLst/>
            </a:prstGeom>
            <a:blipFill>
              <a:blip r:embed="rId3"/>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6" name="Rectangle 5">
              <a:extLst>
                <a:ext uri="{FF2B5EF4-FFF2-40B4-BE49-F238E27FC236}">
                  <a16:creationId xmlns:a16="http://schemas.microsoft.com/office/drawing/2014/main" id="{C29FD875-DD4C-4BC6-887B-17896D88724B}"/>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7" name="Picture 6">
              <a:extLst>
                <a:ext uri="{FF2B5EF4-FFF2-40B4-BE49-F238E27FC236}">
                  <a16:creationId xmlns:a16="http://schemas.microsoft.com/office/drawing/2014/main" id="{79F6F47B-6E73-4070-B06B-816E1B0F1FFC}"/>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2" name="Rectangle: Rounded Corners 1">
            <a:extLst>
              <a:ext uri="{FF2B5EF4-FFF2-40B4-BE49-F238E27FC236}">
                <a16:creationId xmlns:a16="http://schemas.microsoft.com/office/drawing/2014/main" id="{E7BCB16C-DC90-4199-9701-33317F33349B}"/>
              </a:ext>
            </a:extLst>
          </p:cNvPr>
          <p:cNvSpPr/>
          <p:nvPr userDrawn="1"/>
        </p:nvSpPr>
        <p:spPr>
          <a:xfrm>
            <a:off x="447175" y="1331516"/>
            <a:ext cx="8373000" cy="2434368"/>
          </a:xfrm>
          <a:prstGeom prst="roundRect">
            <a:avLst>
              <a:gd name="adj" fmla="val 8830"/>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0" name="Rectangle: Rounded Corners 9">
            <a:extLst>
              <a:ext uri="{FF2B5EF4-FFF2-40B4-BE49-F238E27FC236}">
                <a16:creationId xmlns:a16="http://schemas.microsoft.com/office/drawing/2014/main" id="{2F5B53A8-F199-4667-AE7C-D3BF55298EDF}"/>
              </a:ext>
            </a:extLst>
          </p:cNvPr>
          <p:cNvSpPr/>
          <p:nvPr userDrawn="1"/>
        </p:nvSpPr>
        <p:spPr>
          <a:xfrm>
            <a:off x="447175" y="3930157"/>
            <a:ext cx="5195636" cy="2555846"/>
          </a:xfrm>
          <a:prstGeom prst="roundRect">
            <a:avLst>
              <a:gd name="adj" fmla="val 88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1" name="Rectangle: Rounded Corners 10">
            <a:extLst>
              <a:ext uri="{FF2B5EF4-FFF2-40B4-BE49-F238E27FC236}">
                <a16:creationId xmlns:a16="http://schemas.microsoft.com/office/drawing/2014/main" id="{5B888F89-D69D-469F-A08C-D3F6E341D328}"/>
              </a:ext>
            </a:extLst>
          </p:cNvPr>
          <p:cNvSpPr/>
          <p:nvPr userDrawn="1"/>
        </p:nvSpPr>
        <p:spPr>
          <a:xfrm>
            <a:off x="5859379" y="3896733"/>
            <a:ext cx="2960796" cy="2555846"/>
          </a:xfrm>
          <a:prstGeom prst="roundRect">
            <a:avLst>
              <a:gd name="adj" fmla="val 883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8" name="TextBox 7">
            <a:extLst>
              <a:ext uri="{FF2B5EF4-FFF2-40B4-BE49-F238E27FC236}">
                <a16:creationId xmlns:a16="http://schemas.microsoft.com/office/drawing/2014/main" id="{E24B863E-EE86-47B7-9FC0-2C44BCEA51E9}"/>
              </a:ext>
            </a:extLst>
          </p:cNvPr>
          <p:cNvSpPr txBox="1"/>
          <p:nvPr userDrawn="1"/>
        </p:nvSpPr>
        <p:spPr>
          <a:xfrm>
            <a:off x="619626" y="1370274"/>
            <a:ext cx="2887579"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Application / Situation</a:t>
            </a:r>
          </a:p>
        </p:txBody>
      </p:sp>
      <p:sp>
        <p:nvSpPr>
          <p:cNvPr id="13" name="TextBox 12">
            <a:extLst>
              <a:ext uri="{FF2B5EF4-FFF2-40B4-BE49-F238E27FC236}">
                <a16:creationId xmlns:a16="http://schemas.microsoft.com/office/drawing/2014/main" id="{E1E8186C-2060-4871-9011-B9D64BF5C960}"/>
              </a:ext>
            </a:extLst>
          </p:cNvPr>
          <p:cNvSpPr txBox="1"/>
          <p:nvPr userDrawn="1"/>
        </p:nvSpPr>
        <p:spPr>
          <a:xfrm>
            <a:off x="619626" y="3967779"/>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Solution</a:t>
            </a:r>
          </a:p>
        </p:txBody>
      </p:sp>
      <p:sp>
        <p:nvSpPr>
          <p:cNvPr id="14" name="TextBox 13">
            <a:extLst>
              <a:ext uri="{FF2B5EF4-FFF2-40B4-BE49-F238E27FC236}">
                <a16:creationId xmlns:a16="http://schemas.microsoft.com/office/drawing/2014/main" id="{25B10C6C-22C8-4148-9DCF-2C717E5914E7}"/>
              </a:ext>
            </a:extLst>
          </p:cNvPr>
          <p:cNvSpPr txBox="1"/>
          <p:nvPr userDrawn="1"/>
        </p:nvSpPr>
        <p:spPr>
          <a:xfrm>
            <a:off x="5985150" y="3967778"/>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Benefits</a:t>
            </a:r>
          </a:p>
        </p:txBody>
      </p:sp>
      <p:sp>
        <p:nvSpPr>
          <p:cNvPr id="15" name="Title 5">
            <a:extLst>
              <a:ext uri="{FF2B5EF4-FFF2-40B4-BE49-F238E27FC236}">
                <a16:creationId xmlns:a16="http://schemas.microsoft.com/office/drawing/2014/main" id="{BBCC19F4-4345-4BD8-9CB2-C29F2CEE7BA0}"/>
              </a:ext>
            </a:extLst>
          </p:cNvPr>
          <p:cNvSpPr txBox="1">
            <a:spLocks/>
          </p:cNvSpPr>
          <p:nvPr userDrawn="1"/>
        </p:nvSpPr>
        <p:spPr>
          <a:xfrm>
            <a:off x="0" y="280847"/>
            <a:ext cx="8373000" cy="886397"/>
          </a:xfrm>
          <a:prstGeom prst="rect">
            <a:avLst/>
          </a:prstGeom>
          <a:solidFill>
            <a:srgbClr val="FFC000"/>
          </a:solidFill>
          <a:ln>
            <a:solidFill>
              <a:srgbClr val="FFC000"/>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dirty="0">
                <a:solidFill>
                  <a:schemeClr val="bg1"/>
                </a:solidFill>
              </a:rPr>
              <a:t>Services</a:t>
            </a:r>
            <a:br>
              <a:rPr lang="en-GB" dirty="0">
                <a:solidFill>
                  <a:schemeClr val="bg1"/>
                </a:solidFill>
              </a:rPr>
            </a:br>
            <a:r>
              <a:rPr lang="en-GB" dirty="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4040832232"/>
      </p:ext>
    </p:extLst>
  </p:cSld>
  <p:clrMap bg1="lt1" tx1="dk1" bg2="lt2" tx2="dk2" accent1="accent1" accent2="accent2" accent3="accent3" accent4="accent4" accent5="accent5" accent6="accent6" hlink="hlink" folHlink="folHlink"/>
  <p:sldLayoutIdLst>
    <p:sldLayoutId id="2147483727" r:id="rId1"/>
  </p:sldLayoutIdLst>
  <p:hf sldNum="0" hdr="0" ftr="0" dt="0"/>
  <p:txStyles>
    <p:title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800"/>
        </a:spcBef>
        <a:buFont typeface="Arial" panose="020B0604020202020204" pitchFamily="34" charset="0"/>
        <a:buNone/>
        <a:defRPr sz="1400" kern="1200">
          <a:solidFill>
            <a:srgbClr val="5F5F64"/>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buClr>
          <a:srgbClr val="0F58D6"/>
        </a:buClr>
        <a:buFont typeface="Arial" panose="020B0604020202020204" pitchFamily="34" charset="0"/>
        <a:buNone/>
        <a:defRPr sz="2000" kern="1200">
          <a:solidFill>
            <a:srgbClr val="5F5F64"/>
          </a:solidFill>
          <a:latin typeface="Arial" panose="020B0604020202020204" pitchFamily="34" charset="0"/>
          <a:ea typeface="+mn-ea"/>
          <a:cs typeface="Arial" panose="020B0604020202020204" pitchFamily="34" charset="0"/>
        </a:defRPr>
      </a:lvl2pPr>
      <a:lvl3pPr marL="644400" indent="-284400" algn="l" defTabSz="914400" rtl="0" eaLnBrk="1" latinLnBrk="0" hangingPunct="1">
        <a:lnSpc>
          <a:spcPct val="100000"/>
        </a:lnSpc>
        <a:spcBef>
          <a:spcPts val="600"/>
        </a:spcBef>
        <a:buClr>
          <a:srgbClr val="0F58D6"/>
        </a:buClr>
        <a:buFont typeface="Arial" panose="020B0604020202020204" pitchFamily="34" charset="0"/>
        <a:buChar char="-"/>
        <a:defRPr sz="1800" kern="1200">
          <a:solidFill>
            <a:srgbClr val="5F5F64"/>
          </a:solidFill>
          <a:latin typeface="Arial" panose="020B0604020202020204" pitchFamily="34" charset="0"/>
          <a:ea typeface="+mn-ea"/>
          <a:cs typeface="Arial" panose="020B0604020202020204" pitchFamily="34" charset="0"/>
        </a:defRPr>
      </a:lvl3pPr>
      <a:lvl4pPr marL="1000800" indent="-284400" algn="l" defTabSz="914400" rtl="0" eaLnBrk="1" latinLnBrk="0" hangingPunct="1">
        <a:lnSpc>
          <a:spcPct val="100000"/>
        </a:lnSpc>
        <a:spcBef>
          <a:spcPts val="300"/>
        </a:spcBef>
        <a:buClr>
          <a:srgbClr val="0F58D6"/>
        </a:buClr>
        <a:buFont typeface="Arial" panose="020B0604020202020204" pitchFamily="34" charset="0"/>
        <a:buChar char="•"/>
        <a:defRPr sz="1600" kern="1200">
          <a:solidFill>
            <a:srgbClr val="5F5F64"/>
          </a:solidFill>
          <a:latin typeface="Arial" panose="020B0604020202020204" pitchFamily="34" charset="0"/>
          <a:ea typeface="+mn-ea"/>
          <a:cs typeface="Arial" panose="020B0604020202020204" pitchFamily="34" charset="0"/>
        </a:defRPr>
      </a:lvl4pPr>
      <a:lvl5pPr marL="1339200" indent="-266400" algn="l" defTabSz="914400" rtl="0" eaLnBrk="1" latinLnBrk="0" hangingPunct="1">
        <a:lnSpc>
          <a:spcPct val="100000"/>
        </a:lnSpc>
        <a:spcBef>
          <a:spcPts val="300"/>
        </a:spcBef>
        <a:buClr>
          <a:srgbClr val="0F58D6"/>
        </a:buClr>
        <a:buFont typeface="Arial" panose="020B0604020202020204" pitchFamily="34" charset="0"/>
        <a:buChar char="-"/>
        <a:defRPr sz="1400" kern="1200">
          <a:solidFill>
            <a:srgbClr val="5F5F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1C18227-FEE6-4FEB-B82C-2BF87184F3D2}"/>
              </a:ext>
            </a:extLst>
          </p:cNvPr>
          <p:cNvGrpSpPr/>
          <p:nvPr userDrawn="1"/>
        </p:nvGrpSpPr>
        <p:grpSpPr>
          <a:xfrm>
            <a:off x="-600" y="6055612"/>
            <a:ext cx="12193200" cy="806400"/>
            <a:chOff x="-600" y="3025800"/>
            <a:chExt cx="12193200" cy="806400"/>
          </a:xfrm>
        </p:grpSpPr>
        <p:sp>
          <p:nvSpPr>
            <p:cNvPr id="5" name="Picture Placeholder 8">
              <a:extLst>
                <a:ext uri="{FF2B5EF4-FFF2-40B4-BE49-F238E27FC236}">
                  <a16:creationId xmlns:a16="http://schemas.microsoft.com/office/drawing/2014/main" id="{3704D301-0978-4173-B5E7-709D97A728DE}"/>
                </a:ext>
              </a:extLst>
            </p:cNvPr>
            <p:cNvSpPr txBox="1">
              <a:spLocks/>
            </p:cNvSpPr>
            <p:nvPr userDrawn="1"/>
          </p:nvSpPr>
          <p:spPr>
            <a:xfrm>
              <a:off x="-600" y="3025800"/>
              <a:ext cx="12193200" cy="806400"/>
            </a:xfrm>
            <a:prstGeom prst="rect">
              <a:avLst/>
            </a:prstGeom>
            <a:blipFill>
              <a:blip r:embed="rId3"/>
              <a:stretch>
                <a:fillRect/>
              </a:stretch>
            </a:blipFill>
          </p:spPr>
          <p:txBody>
            <a:bodyPr wrap="none"/>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black"/>
                  </a:solidFill>
                  <a:effectLst/>
                  <a:uLnTx/>
                  <a:uFillTx/>
                  <a:latin typeface="Arial"/>
                  <a:ea typeface="STKaiti"/>
                  <a:cs typeface="+mn-cs"/>
                </a:rPr>
                <a:t> </a:t>
              </a:r>
              <a:endParaRPr kumimoji="0" lang="en-GB" sz="1800" b="0" i="0" u="none" strike="noStrike" kern="1200" cap="none" spc="0" normalizeH="0" baseline="0" noProof="0" dirty="0">
                <a:ln>
                  <a:noFill/>
                </a:ln>
                <a:solidFill>
                  <a:prstClr val="black"/>
                </a:solidFill>
                <a:effectLst/>
                <a:uLnTx/>
                <a:uFillTx/>
                <a:latin typeface="Arial"/>
                <a:ea typeface="STKaiti"/>
                <a:cs typeface="+mn-cs"/>
              </a:endParaRPr>
            </a:p>
          </p:txBody>
        </p:sp>
        <p:sp>
          <p:nvSpPr>
            <p:cNvPr id="6" name="Rectangle 5">
              <a:extLst>
                <a:ext uri="{FF2B5EF4-FFF2-40B4-BE49-F238E27FC236}">
                  <a16:creationId xmlns:a16="http://schemas.microsoft.com/office/drawing/2014/main" id="{C29FD875-DD4C-4BC6-887B-17896D88724B}"/>
                </a:ext>
              </a:extLst>
            </p:cNvPr>
            <p:cNvSpPr/>
            <p:nvPr userDrawn="1"/>
          </p:nvSpPr>
          <p:spPr>
            <a:xfrm>
              <a:off x="10629806" y="3211227"/>
              <a:ext cx="1419367" cy="423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rmAutofit fontScale="55000" lnSpcReduction="20000"/>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5F5F64"/>
                </a:solidFill>
                <a:effectLst/>
                <a:uLnTx/>
                <a:uFillTx/>
                <a:latin typeface="Arial"/>
                <a:ea typeface="STKaiti"/>
                <a:cs typeface="+mn-cs"/>
              </a:endParaRPr>
            </a:p>
          </p:txBody>
        </p:sp>
        <p:pic>
          <p:nvPicPr>
            <p:cNvPr id="7" name="Picture 6">
              <a:extLst>
                <a:ext uri="{FF2B5EF4-FFF2-40B4-BE49-F238E27FC236}">
                  <a16:creationId xmlns:a16="http://schemas.microsoft.com/office/drawing/2014/main" id="{79F6F47B-6E73-4070-B06B-816E1B0F1FFC}"/>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4214" t="27822" r="19319" b="50000"/>
            <a:stretch/>
          </p:blipFill>
          <p:spPr>
            <a:xfrm>
              <a:off x="10547917" y="3230003"/>
              <a:ext cx="1556981" cy="366851"/>
            </a:xfrm>
            <a:prstGeom prst="rect">
              <a:avLst/>
            </a:prstGeom>
          </p:spPr>
        </p:pic>
      </p:grpSp>
      <p:sp>
        <p:nvSpPr>
          <p:cNvPr id="2" name="Rectangle: Rounded Corners 1">
            <a:extLst>
              <a:ext uri="{FF2B5EF4-FFF2-40B4-BE49-F238E27FC236}">
                <a16:creationId xmlns:a16="http://schemas.microsoft.com/office/drawing/2014/main" id="{E7BCB16C-DC90-4199-9701-33317F33349B}"/>
              </a:ext>
            </a:extLst>
          </p:cNvPr>
          <p:cNvSpPr/>
          <p:nvPr userDrawn="1"/>
        </p:nvSpPr>
        <p:spPr>
          <a:xfrm>
            <a:off x="447175" y="1331516"/>
            <a:ext cx="8373000" cy="2434368"/>
          </a:xfrm>
          <a:prstGeom prst="roundRect">
            <a:avLst>
              <a:gd name="adj" fmla="val 8830"/>
            </a:avLst>
          </a:prstGeom>
          <a:solidFill>
            <a:srgbClr val="D9E8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0" name="Rectangle: Rounded Corners 9">
            <a:extLst>
              <a:ext uri="{FF2B5EF4-FFF2-40B4-BE49-F238E27FC236}">
                <a16:creationId xmlns:a16="http://schemas.microsoft.com/office/drawing/2014/main" id="{2F5B53A8-F199-4667-AE7C-D3BF55298EDF}"/>
              </a:ext>
            </a:extLst>
          </p:cNvPr>
          <p:cNvSpPr/>
          <p:nvPr userDrawn="1"/>
        </p:nvSpPr>
        <p:spPr>
          <a:xfrm>
            <a:off x="447175" y="3930157"/>
            <a:ext cx="5195636" cy="2555846"/>
          </a:xfrm>
          <a:prstGeom prst="roundRect">
            <a:avLst>
              <a:gd name="adj" fmla="val 88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11" name="Rectangle: Rounded Corners 10">
            <a:extLst>
              <a:ext uri="{FF2B5EF4-FFF2-40B4-BE49-F238E27FC236}">
                <a16:creationId xmlns:a16="http://schemas.microsoft.com/office/drawing/2014/main" id="{5B888F89-D69D-469F-A08C-D3F6E341D328}"/>
              </a:ext>
            </a:extLst>
          </p:cNvPr>
          <p:cNvSpPr/>
          <p:nvPr userDrawn="1"/>
        </p:nvSpPr>
        <p:spPr>
          <a:xfrm>
            <a:off x="5859379" y="3896733"/>
            <a:ext cx="2960796" cy="2555846"/>
          </a:xfrm>
          <a:prstGeom prst="roundRect">
            <a:avLst>
              <a:gd name="adj" fmla="val 883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p>
            <a:pPr algn="ctr"/>
            <a:endParaRPr lang="en-GB" sz="2000" dirty="0">
              <a:solidFill>
                <a:srgbClr val="5F5F64"/>
              </a:solidFill>
            </a:endParaRPr>
          </a:p>
        </p:txBody>
      </p:sp>
      <p:sp>
        <p:nvSpPr>
          <p:cNvPr id="8" name="TextBox 7">
            <a:extLst>
              <a:ext uri="{FF2B5EF4-FFF2-40B4-BE49-F238E27FC236}">
                <a16:creationId xmlns:a16="http://schemas.microsoft.com/office/drawing/2014/main" id="{E24B863E-EE86-47B7-9FC0-2C44BCEA51E9}"/>
              </a:ext>
            </a:extLst>
          </p:cNvPr>
          <p:cNvSpPr txBox="1"/>
          <p:nvPr userDrawn="1"/>
        </p:nvSpPr>
        <p:spPr>
          <a:xfrm>
            <a:off x="619626" y="1370274"/>
            <a:ext cx="2887579"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Application / Situation</a:t>
            </a:r>
          </a:p>
        </p:txBody>
      </p:sp>
      <p:sp>
        <p:nvSpPr>
          <p:cNvPr id="13" name="TextBox 12">
            <a:extLst>
              <a:ext uri="{FF2B5EF4-FFF2-40B4-BE49-F238E27FC236}">
                <a16:creationId xmlns:a16="http://schemas.microsoft.com/office/drawing/2014/main" id="{E1E8186C-2060-4871-9011-B9D64BF5C960}"/>
              </a:ext>
            </a:extLst>
          </p:cNvPr>
          <p:cNvSpPr txBox="1"/>
          <p:nvPr userDrawn="1"/>
        </p:nvSpPr>
        <p:spPr>
          <a:xfrm>
            <a:off x="619626" y="3967779"/>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Solution</a:t>
            </a:r>
          </a:p>
        </p:txBody>
      </p:sp>
      <p:sp>
        <p:nvSpPr>
          <p:cNvPr id="14" name="TextBox 13">
            <a:extLst>
              <a:ext uri="{FF2B5EF4-FFF2-40B4-BE49-F238E27FC236}">
                <a16:creationId xmlns:a16="http://schemas.microsoft.com/office/drawing/2014/main" id="{25B10C6C-22C8-4148-9DCF-2C717E5914E7}"/>
              </a:ext>
            </a:extLst>
          </p:cNvPr>
          <p:cNvSpPr txBox="1"/>
          <p:nvPr userDrawn="1"/>
        </p:nvSpPr>
        <p:spPr>
          <a:xfrm>
            <a:off x="5985150" y="3967778"/>
            <a:ext cx="1124953" cy="307777"/>
          </a:xfrm>
          <a:prstGeom prst="rect">
            <a:avLst/>
          </a:prstGeom>
          <a:noFill/>
        </p:spPr>
        <p:txBody>
          <a:bodyPr wrap="square" lIns="0" tIns="0" rIns="0" bIns="0" rtlCol="0">
            <a:spAutoFit/>
          </a:bodyPr>
          <a:lstStyle/>
          <a:p>
            <a:pPr>
              <a:buClr>
                <a:schemeClr val="accent1"/>
              </a:buClr>
            </a:pPr>
            <a:r>
              <a:rPr lang="en-GB" sz="2000" b="1" u="sng" dirty="0">
                <a:solidFill>
                  <a:srgbClr val="5F5F64"/>
                </a:solidFill>
              </a:rPr>
              <a:t>Benefits</a:t>
            </a:r>
          </a:p>
        </p:txBody>
      </p:sp>
      <p:sp>
        <p:nvSpPr>
          <p:cNvPr id="16" name="Title 5">
            <a:extLst>
              <a:ext uri="{FF2B5EF4-FFF2-40B4-BE49-F238E27FC236}">
                <a16:creationId xmlns:a16="http://schemas.microsoft.com/office/drawing/2014/main" id="{D643727B-E198-4FB1-80D6-E90C646F8B28}"/>
              </a:ext>
            </a:extLst>
          </p:cNvPr>
          <p:cNvSpPr txBox="1">
            <a:spLocks/>
          </p:cNvSpPr>
          <p:nvPr userDrawn="1"/>
        </p:nvSpPr>
        <p:spPr>
          <a:xfrm>
            <a:off x="0" y="280847"/>
            <a:ext cx="8373000" cy="886397"/>
          </a:xfrm>
          <a:prstGeom prst="rect">
            <a:avLst/>
          </a:prstGeom>
          <a:solidFill>
            <a:schemeClr val="bg1">
              <a:lumMod val="50000"/>
            </a:schemeClr>
          </a:solidFill>
          <a:ln>
            <a:solidFill>
              <a:schemeClr val="bg1">
                <a:lumMod val="50000"/>
              </a:schemeClr>
            </a:solidFill>
          </a:ln>
        </p:spPr>
        <p:txBody>
          <a:bodyPr vert="horz" lIns="0" tIns="0" rIns="0" bIns="0" rtlCol="0" anchor="t" anchorCtr="0">
            <a:spAutoFit/>
          </a:bodyPr>
          <a:lst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a:lstStyle>
          <a:p>
            <a:r>
              <a:rPr lang="en-GB" dirty="0"/>
              <a:t>	</a:t>
            </a:r>
            <a:r>
              <a:rPr lang="en-GB">
                <a:solidFill>
                  <a:schemeClr val="bg1"/>
                </a:solidFill>
              </a:rPr>
              <a:t>Hydraulic Range </a:t>
            </a:r>
            <a:r>
              <a:rPr lang="en-GB" dirty="0">
                <a:solidFill>
                  <a:schemeClr val="bg1"/>
                </a:solidFill>
              </a:rPr>
              <a:t/>
            </a:r>
            <a:br>
              <a:rPr lang="en-GB" dirty="0">
                <a:solidFill>
                  <a:schemeClr val="bg1"/>
                </a:solidFill>
              </a:rPr>
            </a:br>
            <a:r>
              <a:rPr lang="en-GB" dirty="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446751449"/>
      </p:ext>
    </p:extLst>
  </p:cSld>
  <p:clrMap bg1="lt1" tx1="dk1" bg2="lt2" tx2="dk2" accent1="accent1" accent2="accent2" accent3="accent3" accent4="accent4" accent5="accent5" accent6="accent6" hlink="hlink" folHlink="folHlink"/>
  <p:sldLayoutIdLst>
    <p:sldLayoutId id="2147483729" r:id="rId1"/>
  </p:sldLayoutIdLst>
  <p:hf sldNum="0" hdr="0" ftr="0" dt="0"/>
  <p:txStyles>
    <p:titleStyle>
      <a:lvl1pPr algn="l" defTabSz="914400" rtl="0" eaLnBrk="1" latinLnBrk="0" hangingPunct="1">
        <a:lnSpc>
          <a:spcPct val="90000"/>
        </a:lnSpc>
        <a:spcBef>
          <a:spcPct val="0"/>
        </a:spcBef>
        <a:buNone/>
        <a:defRPr sz="3200" b="1" kern="1200">
          <a:solidFill>
            <a:srgbClr val="5F5F6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800"/>
        </a:spcBef>
        <a:buFont typeface="Arial" panose="020B0604020202020204" pitchFamily="34" charset="0"/>
        <a:buNone/>
        <a:defRPr sz="1400" kern="1200">
          <a:solidFill>
            <a:srgbClr val="5F5F64"/>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600"/>
        </a:spcBef>
        <a:buClr>
          <a:srgbClr val="0F58D6"/>
        </a:buClr>
        <a:buFont typeface="Arial" panose="020B0604020202020204" pitchFamily="34" charset="0"/>
        <a:buNone/>
        <a:defRPr sz="2000" kern="1200">
          <a:solidFill>
            <a:srgbClr val="5F5F64"/>
          </a:solidFill>
          <a:latin typeface="Arial" panose="020B0604020202020204" pitchFamily="34" charset="0"/>
          <a:ea typeface="+mn-ea"/>
          <a:cs typeface="Arial" panose="020B0604020202020204" pitchFamily="34" charset="0"/>
        </a:defRPr>
      </a:lvl2pPr>
      <a:lvl3pPr marL="644400" indent="-284400" algn="l" defTabSz="914400" rtl="0" eaLnBrk="1" latinLnBrk="0" hangingPunct="1">
        <a:lnSpc>
          <a:spcPct val="100000"/>
        </a:lnSpc>
        <a:spcBef>
          <a:spcPts val="600"/>
        </a:spcBef>
        <a:buClr>
          <a:srgbClr val="0F58D6"/>
        </a:buClr>
        <a:buFont typeface="Arial" panose="020B0604020202020204" pitchFamily="34" charset="0"/>
        <a:buChar char="-"/>
        <a:defRPr sz="1800" kern="1200">
          <a:solidFill>
            <a:srgbClr val="5F5F64"/>
          </a:solidFill>
          <a:latin typeface="Arial" panose="020B0604020202020204" pitchFamily="34" charset="0"/>
          <a:ea typeface="+mn-ea"/>
          <a:cs typeface="Arial" panose="020B0604020202020204" pitchFamily="34" charset="0"/>
        </a:defRPr>
      </a:lvl3pPr>
      <a:lvl4pPr marL="1000800" indent="-284400" algn="l" defTabSz="914400" rtl="0" eaLnBrk="1" latinLnBrk="0" hangingPunct="1">
        <a:lnSpc>
          <a:spcPct val="100000"/>
        </a:lnSpc>
        <a:spcBef>
          <a:spcPts val="300"/>
        </a:spcBef>
        <a:buClr>
          <a:srgbClr val="0F58D6"/>
        </a:buClr>
        <a:buFont typeface="Arial" panose="020B0604020202020204" pitchFamily="34" charset="0"/>
        <a:buChar char="•"/>
        <a:defRPr sz="1600" kern="1200">
          <a:solidFill>
            <a:srgbClr val="5F5F64"/>
          </a:solidFill>
          <a:latin typeface="Arial" panose="020B0604020202020204" pitchFamily="34" charset="0"/>
          <a:ea typeface="+mn-ea"/>
          <a:cs typeface="Arial" panose="020B0604020202020204" pitchFamily="34" charset="0"/>
        </a:defRPr>
      </a:lvl4pPr>
      <a:lvl5pPr marL="1339200" indent="-266400" algn="l" defTabSz="914400" rtl="0" eaLnBrk="1" latinLnBrk="0" hangingPunct="1">
        <a:lnSpc>
          <a:spcPct val="100000"/>
        </a:lnSpc>
        <a:spcBef>
          <a:spcPts val="300"/>
        </a:spcBef>
        <a:buClr>
          <a:srgbClr val="0F58D6"/>
        </a:buClr>
        <a:buFont typeface="Arial" panose="020B0604020202020204" pitchFamily="34" charset="0"/>
        <a:buChar char="-"/>
        <a:defRPr sz="1400" kern="1200">
          <a:solidFill>
            <a:srgbClr val="5F5F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A picture containing indoor, table, large&#10;&#10;Description automatically generated">
            <a:extLst>
              <a:ext uri="{FF2B5EF4-FFF2-40B4-BE49-F238E27FC236}">
                <a16:creationId xmlns:a16="http://schemas.microsoft.com/office/drawing/2014/main" id="{791542E5-3295-461D-984C-0DCEBD896296}"/>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88" r="88"/>
          <a:stretch>
            <a:fillRect/>
          </a:stretch>
        </p:blipFill>
        <p:spPr/>
      </p:pic>
      <p:pic>
        <p:nvPicPr>
          <p:cNvPr id="15" name="Picture Placeholder 14" descr="A close up of a device&#10;&#10;Description automatically generated">
            <a:extLst>
              <a:ext uri="{FF2B5EF4-FFF2-40B4-BE49-F238E27FC236}">
                <a16:creationId xmlns:a16="http://schemas.microsoft.com/office/drawing/2014/main" id="{5657CBA1-EE14-49DB-A20A-7E90FC66C537}"/>
              </a:ext>
            </a:extLst>
          </p:cNvPr>
          <p:cNvPicPr>
            <a:picLocks noGrp="1" noChangeAspect="1"/>
          </p:cNvPicPr>
          <p:nvPr>
            <p:ph type="pic" sz="quarter" idx="16"/>
          </p:nvPr>
        </p:nvPicPr>
        <p:blipFill>
          <a:blip r:embed="rId3" cstate="print">
            <a:extLst>
              <a:ext uri="{28A0092B-C50C-407E-A947-70E740481C1C}">
                <a14:useLocalDpi xmlns:a14="http://schemas.microsoft.com/office/drawing/2010/main" val="0"/>
              </a:ext>
            </a:extLst>
          </a:blip>
          <a:srcRect l="21951" r="21951"/>
          <a:stretch>
            <a:fillRect/>
          </a:stretch>
        </p:blipFill>
        <p:spPr/>
      </p:pic>
      <p:sp>
        <p:nvSpPr>
          <p:cNvPr id="8" name="Text Placeholder 7">
            <a:extLst>
              <a:ext uri="{FF2B5EF4-FFF2-40B4-BE49-F238E27FC236}">
                <a16:creationId xmlns:a16="http://schemas.microsoft.com/office/drawing/2014/main" id="{21C26944-AEA5-49A4-8D8B-F36CF887C667}"/>
              </a:ext>
            </a:extLst>
          </p:cNvPr>
          <p:cNvSpPr>
            <a:spLocks noGrp="1"/>
          </p:cNvSpPr>
          <p:nvPr>
            <p:ph type="body" sz="quarter" idx="17"/>
          </p:nvPr>
        </p:nvSpPr>
        <p:spPr/>
        <p:txBody>
          <a:bodyPr/>
          <a:lstStyle/>
          <a:p>
            <a:r>
              <a:rPr lang="en-GB" dirty="0"/>
              <a:t>Siemens Power Generation</a:t>
            </a:r>
          </a:p>
        </p:txBody>
      </p:sp>
      <p:sp>
        <p:nvSpPr>
          <p:cNvPr id="5" name="Content Placeholder 4">
            <a:extLst>
              <a:ext uri="{FF2B5EF4-FFF2-40B4-BE49-F238E27FC236}">
                <a16:creationId xmlns:a16="http://schemas.microsoft.com/office/drawing/2014/main" id="{682C7D33-78FD-43E2-9C82-B839F770DE61}"/>
              </a:ext>
            </a:extLst>
          </p:cNvPr>
          <p:cNvSpPr>
            <a:spLocks noGrp="1"/>
          </p:cNvSpPr>
          <p:nvPr>
            <p:ph sz="quarter" idx="13"/>
          </p:nvPr>
        </p:nvSpPr>
        <p:spPr>
          <a:xfrm>
            <a:off x="619626" y="1691425"/>
            <a:ext cx="8131182" cy="1881473"/>
          </a:xfrm>
        </p:spPr>
        <p:txBody>
          <a:bodyPr/>
          <a:lstStyle/>
          <a:p>
            <a:r>
              <a:rPr lang="en-US" dirty="0"/>
              <a:t>SIEMENS POWER GENERATION were awarded the contract to supply a </a:t>
            </a:r>
            <a:r>
              <a:rPr lang="en-GB" dirty="0"/>
              <a:t>SST-3000 Steam </a:t>
            </a:r>
            <a:r>
              <a:rPr lang="en-US" dirty="0"/>
              <a:t>turbine, a </a:t>
            </a:r>
            <a:r>
              <a:rPr lang="en-GB" dirty="0"/>
              <a:t>SGT5-4000F Gas Turbine</a:t>
            </a:r>
            <a:r>
              <a:rPr lang="en-US" dirty="0"/>
              <a:t> and a  </a:t>
            </a:r>
            <a:r>
              <a:rPr lang="en-GB" dirty="0"/>
              <a:t>SGen5-2200H Generator</a:t>
            </a:r>
            <a:r>
              <a:rPr lang="en-US" dirty="0"/>
              <a:t> for the newly built  450 MW </a:t>
            </a:r>
            <a:r>
              <a:rPr lang="en-US" b="1" i="1" dirty="0"/>
              <a:t>Be’er</a:t>
            </a:r>
            <a:r>
              <a:rPr lang="en-US" dirty="0"/>
              <a:t> </a:t>
            </a:r>
            <a:r>
              <a:rPr lang="en-US" b="1" i="1" dirty="0"/>
              <a:t>Tuvia</a:t>
            </a:r>
            <a:r>
              <a:rPr lang="en-US" dirty="0"/>
              <a:t> power plant, which is planned to supply 3.5% of Israel’s electricity needs up to 2040 via the most efficient plant in the country. Approximate cost of building the plant is US $2.0 billion, expected to be operating by the end of 2020.</a:t>
            </a:r>
          </a:p>
          <a:p>
            <a:r>
              <a:rPr lang="en-US" dirty="0"/>
              <a:t>In parallel PILGRIM were already in discussions with SIEMENS to design and provide a standard coupling bolt solution based upon PILGRIM’s Radial Fit Bolt technology. The </a:t>
            </a:r>
            <a:r>
              <a:rPr lang="en-US" b="1" i="1" dirty="0"/>
              <a:t>Be’er Tuvia </a:t>
            </a:r>
            <a:r>
              <a:rPr lang="en-US" dirty="0"/>
              <a:t>coupling bolts were the same size as the standardisation project, however the project had not yet been concluded, however it was a great opportunity to test some of the design concepts in a live project. </a:t>
            </a:r>
          </a:p>
          <a:p>
            <a:endParaRPr lang="en-GB" dirty="0"/>
          </a:p>
        </p:txBody>
      </p:sp>
      <p:sp>
        <p:nvSpPr>
          <p:cNvPr id="9" name="Content Placeholder 8">
            <a:extLst>
              <a:ext uri="{FF2B5EF4-FFF2-40B4-BE49-F238E27FC236}">
                <a16:creationId xmlns:a16="http://schemas.microsoft.com/office/drawing/2014/main" id="{01C1CAB6-79AC-4616-8F9F-F043BE28459C}"/>
              </a:ext>
            </a:extLst>
          </p:cNvPr>
          <p:cNvSpPr>
            <a:spLocks noGrp="1"/>
          </p:cNvSpPr>
          <p:nvPr>
            <p:ph sz="quarter" idx="18"/>
          </p:nvPr>
        </p:nvSpPr>
        <p:spPr/>
        <p:txBody>
          <a:bodyPr/>
          <a:lstStyle/>
          <a:p>
            <a:r>
              <a:rPr lang="en-GB" dirty="0"/>
              <a:t>Small size Radial Fit Bolts for coupling in a Combined Cycle Power Plant</a:t>
            </a:r>
          </a:p>
        </p:txBody>
      </p:sp>
      <p:sp>
        <p:nvSpPr>
          <p:cNvPr id="10" name="Content Placeholder 9">
            <a:extLst>
              <a:ext uri="{FF2B5EF4-FFF2-40B4-BE49-F238E27FC236}">
                <a16:creationId xmlns:a16="http://schemas.microsoft.com/office/drawing/2014/main" id="{19BD4D12-B980-42B3-859C-B5CECF4844DD}"/>
              </a:ext>
            </a:extLst>
          </p:cNvPr>
          <p:cNvSpPr>
            <a:spLocks noGrp="1"/>
          </p:cNvSpPr>
          <p:nvPr>
            <p:ph sz="quarter" idx="19"/>
          </p:nvPr>
        </p:nvSpPr>
        <p:spPr/>
        <p:txBody>
          <a:bodyPr/>
          <a:lstStyle/>
          <a:p>
            <a:r>
              <a:rPr lang="en-US" dirty="0"/>
              <a:t>Hydraulically installed Radial Fit Bolts for the Low Pressure steam turbines. At 43mm diameter, these are also amongst the smallest RFBs we have supplied to SIEMENS in over 30 years of working together.</a:t>
            </a:r>
            <a:endParaRPr lang="en-GB" b="1" u="sng" dirty="0"/>
          </a:p>
          <a:p>
            <a:r>
              <a:rPr lang="en-US" dirty="0"/>
              <a:t>16 off RFB 43mm Ø x 180mm Length + Windage Plugs</a:t>
            </a:r>
          </a:p>
          <a:p>
            <a:r>
              <a:rPr lang="en-US" dirty="0"/>
              <a:t>1 off Bolt tensioning kit</a:t>
            </a:r>
          </a:p>
          <a:p>
            <a:r>
              <a:rPr lang="en-US" dirty="0"/>
              <a:t>1 off </a:t>
            </a:r>
            <a:r>
              <a:rPr lang="en-US" dirty="0" err="1"/>
              <a:t>Morpress</a:t>
            </a:r>
            <a:r>
              <a:rPr lang="en-US" dirty="0"/>
              <a:t> air driven hydraulic pump.</a:t>
            </a:r>
          </a:p>
        </p:txBody>
      </p:sp>
      <p:sp>
        <p:nvSpPr>
          <p:cNvPr id="11" name="Content Placeholder 10">
            <a:extLst>
              <a:ext uri="{FF2B5EF4-FFF2-40B4-BE49-F238E27FC236}">
                <a16:creationId xmlns:a16="http://schemas.microsoft.com/office/drawing/2014/main" id="{88038EE2-BDD5-4334-8195-BF9C860AADEB}"/>
              </a:ext>
            </a:extLst>
          </p:cNvPr>
          <p:cNvSpPr>
            <a:spLocks noGrp="1"/>
          </p:cNvSpPr>
          <p:nvPr>
            <p:ph sz="quarter" idx="20"/>
          </p:nvPr>
        </p:nvSpPr>
        <p:spPr/>
        <p:txBody>
          <a:bodyPr/>
          <a:lstStyle/>
          <a:p>
            <a:pPr marL="285750" indent="-285750">
              <a:buFont typeface="Arial" panose="020B0604020202020204" pitchFamily="34" charset="0"/>
              <a:buChar char="•"/>
            </a:pPr>
            <a:r>
              <a:rPr lang="en-GB" dirty="0"/>
              <a:t>Reduction of vibration in system due to “truly fitted bolts”.</a:t>
            </a:r>
          </a:p>
          <a:p>
            <a:pPr marL="285750" indent="-285750">
              <a:buFont typeface="Arial" panose="020B0604020202020204" pitchFamily="34" charset="0"/>
              <a:buChar char="•"/>
            </a:pPr>
            <a:r>
              <a:rPr lang="en-GB" dirty="0"/>
              <a:t>Easy to install &amp; remove.</a:t>
            </a:r>
          </a:p>
          <a:p>
            <a:pPr marL="285750" indent="-285750">
              <a:buFont typeface="Arial" panose="020B0604020202020204" pitchFamily="34" charset="0"/>
              <a:buChar char="•"/>
            </a:pPr>
            <a:r>
              <a:rPr lang="en-GB" dirty="0"/>
              <a:t>A live trial of design principles of the coupling bolt standardisation project.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4" name="Picture Placeholder 3">
            <a:extLst>
              <a:ext uri="{FF2B5EF4-FFF2-40B4-BE49-F238E27FC236}">
                <a16:creationId xmlns:a16="http://schemas.microsoft.com/office/drawing/2014/main" id="{3DC2DC82-E465-4235-BF52-F6A387116F80}"/>
              </a:ext>
            </a:extLst>
          </p:cNvPr>
          <p:cNvSpPr>
            <a:spLocks noGrp="1"/>
          </p:cNvSpPr>
          <p:nvPr>
            <p:ph type="pic" sz="quarter" idx="12"/>
          </p:nvPr>
        </p:nvSpPr>
        <p:spPr/>
      </p:sp>
    </p:spTree>
    <p:extLst>
      <p:ext uri="{BB962C8B-B14F-4D97-AF65-F5344CB8AC3E}">
        <p14:creationId xmlns:p14="http://schemas.microsoft.com/office/powerpoint/2010/main" val="3223038228"/>
      </p:ext>
    </p:extLst>
  </p:cSld>
  <p:clrMapOvr>
    <a:masterClrMapping/>
  </p:clrMapOvr>
</p:sld>
</file>

<file path=ppt/theme/theme1.xml><?xml version="1.0" encoding="utf-8"?>
<a:theme xmlns:a="http://schemas.openxmlformats.org/drawingml/2006/main" name="Pilgrim 2019">
  <a:themeElements>
    <a:clrScheme name="SKF Colour 2016">
      <a:dk1>
        <a:sysClr val="windowText" lastClr="000000"/>
      </a:dk1>
      <a:lt1>
        <a:sysClr val="window" lastClr="FFFFFF"/>
      </a:lt1>
      <a:dk2>
        <a:srgbClr val="5F5F64"/>
      </a:dk2>
      <a:lt2>
        <a:srgbClr val="D9E8DD"/>
      </a:lt2>
      <a:accent1>
        <a:srgbClr val="0F58D6"/>
      </a:accent1>
      <a:accent2>
        <a:srgbClr val="C8E6E6"/>
      </a:accent2>
      <a:accent3>
        <a:srgbClr val="88C008"/>
      </a:accent3>
      <a:accent4>
        <a:srgbClr val="E0E0C7"/>
      </a:accent4>
      <a:accent5>
        <a:srgbClr val="FF8004"/>
      </a:accent5>
      <a:accent6>
        <a:srgbClr val="786251"/>
      </a:accent6>
      <a:hlink>
        <a:srgbClr val="0F58D6"/>
      </a:hlink>
      <a:folHlink>
        <a:srgbClr val="781E93"/>
      </a:folHlink>
    </a:clrScheme>
    <a:fontScheme name="SKF Arial">
      <a:majorFont>
        <a:latin typeface="Arial"/>
        <a:ea typeface="STKaiti"/>
        <a:cs typeface=""/>
      </a:majorFont>
      <a:minorFont>
        <a:latin typeface="Arial"/>
        <a:ea typeface="STKait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E8DD"/>
        </a:solidFill>
        <a:ln>
          <a:noFill/>
        </a:ln>
      </a:spPr>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defPPr algn="ctr">
          <a:defRPr sz="2000" dirty="0" smtClean="0">
            <a:solidFill>
              <a:srgbClr val="5F5F6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5F5F6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buClr>
            <a:schemeClr val="accent1"/>
          </a:buClr>
          <a:defRPr sz="2000" dirty="0" err="1" smtClean="0">
            <a:solidFill>
              <a:srgbClr val="5F5F64"/>
            </a:solidFill>
          </a:defRPr>
        </a:defPPr>
      </a:lstStyle>
    </a:txDef>
  </a:objectDefaults>
  <a:extraClrSchemeLst/>
  <a:extLst>
    <a:ext uri="{05A4C25C-085E-4340-85A3-A5531E510DB2}">
      <thm15:themeFamily xmlns:thm15="http://schemas.microsoft.com/office/thememl/2012/main" name="SKF PPT 16_9.potx" id="{1A9A7BA6-EDE6-4790-98ED-E8E091109D10}" vid="{BA4D6522-361F-45A2-A23C-73A6312D36C7}"/>
    </a:ext>
  </a:extLst>
</a:theme>
</file>

<file path=ppt/theme/theme2.xml><?xml version="1.0" encoding="utf-8"?>
<a:theme xmlns:a="http://schemas.openxmlformats.org/drawingml/2006/main" name="Company Announcemen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uccess case_Tensioning">
  <a:themeElements>
    <a:clrScheme name="SKF Colour 2016">
      <a:dk1>
        <a:sysClr val="windowText" lastClr="000000"/>
      </a:dk1>
      <a:lt1>
        <a:sysClr val="window" lastClr="FFFFFF"/>
      </a:lt1>
      <a:dk2>
        <a:srgbClr val="5F5F64"/>
      </a:dk2>
      <a:lt2>
        <a:srgbClr val="D9E8DD"/>
      </a:lt2>
      <a:accent1>
        <a:srgbClr val="0F58D6"/>
      </a:accent1>
      <a:accent2>
        <a:srgbClr val="C8E6E6"/>
      </a:accent2>
      <a:accent3>
        <a:srgbClr val="88C008"/>
      </a:accent3>
      <a:accent4>
        <a:srgbClr val="E0E0C7"/>
      </a:accent4>
      <a:accent5>
        <a:srgbClr val="FF8004"/>
      </a:accent5>
      <a:accent6>
        <a:srgbClr val="786251"/>
      </a:accent6>
      <a:hlink>
        <a:srgbClr val="0F58D6"/>
      </a:hlink>
      <a:folHlink>
        <a:srgbClr val="781E93"/>
      </a:folHlink>
    </a:clrScheme>
    <a:fontScheme name="SKF Arial">
      <a:majorFont>
        <a:latin typeface="Arial"/>
        <a:ea typeface="STKaiti"/>
        <a:cs typeface=""/>
      </a:majorFont>
      <a:minorFont>
        <a:latin typeface="Arial"/>
        <a:ea typeface="STKait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E8DD"/>
        </a:solidFill>
        <a:ln>
          <a:noFill/>
        </a:ln>
      </a:spPr>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defPPr algn="ctr">
          <a:defRPr sz="2000" dirty="0" smtClean="0">
            <a:solidFill>
              <a:srgbClr val="5F5F6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5F5F6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buClr>
            <a:schemeClr val="accent1"/>
          </a:buClr>
          <a:defRPr sz="2000" dirty="0" err="1" smtClean="0">
            <a:solidFill>
              <a:srgbClr val="5F5F64"/>
            </a:solidFill>
          </a:defRPr>
        </a:defPPr>
      </a:lstStyle>
    </a:txDef>
  </a:objectDefaults>
  <a:extraClrSchemeLst/>
  <a:extLst>
    <a:ext uri="{05A4C25C-085E-4340-85A3-A5531E510DB2}">
      <thm15:themeFamily xmlns:thm15="http://schemas.microsoft.com/office/thememl/2012/main" name="SKF PPT 16_9.potx" id="{1A9A7BA6-EDE6-4790-98ED-E8E091109D10}" vid="{BA4D6522-361F-45A2-A23C-73A6312D36C7}"/>
    </a:ext>
  </a:extLst>
</a:theme>
</file>

<file path=ppt/theme/theme4.xml><?xml version="1.0" encoding="utf-8"?>
<a:theme xmlns:a="http://schemas.openxmlformats.org/drawingml/2006/main" name="Success Case_Bolts">
  <a:themeElements>
    <a:clrScheme name="SKF Colour 2016">
      <a:dk1>
        <a:sysClr val="windowText" lastClr="000000"/>
      </a:dk1>
      <a:lt1>
        <a:sysClr val="window" lastClr="FFFFFF"/>
      </a:lt1>
      <a:dk2>
        <a:srgbClr val="5F5F64"/>
      </a:dk2>
      <a:lt2>
        <a:srgbClr val="D9E8DD"/>
      </a:lt2>
      <a:accent1>
        <a:srgbClr val="0F58D6"/>
      </a:accent1>
      <a:accent2>
        <a:srgbClr val="C8E6E6"/>
      </a:accent2>
      <a:accent3>
        <a:srgbClr val="88C008"/>
      </a:accent3>
      <a:accent4>
        <a:srgbClr val="E0E0C7"/>
      </a:accent4>
      <a:accent5>
        <a:srgbClr val="FF8004"/>
      </a:accent5>
      <a:accent6>
        <a:srgbClr val="786251"/>
      </a:accent6>
      <a:hlink>
        <a:srgbClr val="0F58D6"/>
      </a:hlink>
      <a:folHlink>
        <a:srgbClr val="781E93"/>
      </a:folHlink>
    </a:clrScheme>
    <a:fontScheme name="SKF Arial">
      <a:majorFont>
        <a:latin typeface="Arial"/>
        <a:ea typeface="STKaiti"/>
        <a:cs typeface=""/>
      </a:majorFont>
      <a:minorFont>
        <a:latin typeface="Arial"/>
        <a:ea typeface="STKait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E8DD"/>
        </a:solidFill>
        <a:ln>
          <a:noFill/>
        </a:ln>
      </a:spPr>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defPPr algn="ctr">
          <a:defRPr sz="2000" dirty="0" smtClean="0">
            <a:solidFill>
              <a:srgbClr val="5F5F6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5F5F6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buClr>
            <a:schemeClr val="accent1"/>
          </a:buClr>
          <a:defRPr sz="2000" dirty="0" err="1" smtClean="0">
            <a:solidFill>
              <a:srgbClr val="5F5F64"/>
            </a:solidFill>
          </a:defRPr>
        </a:defPPr>
      </a:lstStyle>
    </a:txDef>
  </a:objectDefaults>
  <a:extraClrSchemeLst/>
  <a:extLst>
    <a:ext uri="{05A4C25C-085E-4340-85A3-A5531E510DB2}">
      <thm15:themeFamily xmlns:thm15="http://schemas.microsoft.com/office/thememl/2012/main" name="SKF PPT 16_9.potx" id="{1A9A7BA6-EDE6-4790-98ED-E8E091109D10}" vid="{BA4D6522-361F-45A2-A23C-73A6312D36C7}"/>
    </a:ext>
  </a:extLst>
</a:theme>
</file>

<file path=ppt/theme/theme5.xml><?xml version="1.0" encoding="utf-8"?>
<a:theme xmlns:a="http://schemas.openxmlformats.org/drawingml/2006/main" name="Success Case_DriveUp">
  <a:themeElements>
    <a:clrScheme name="SKF Colour 2016">
      <a:dk1>
        <a:sysClr val="windowText" lastClr="000000"/>
      </a:dk1>
      <a:lt1>
        <a:sysClr val="window" lastClr="FFFFFF"/>
      </a:lt1>
      <a:dk2>
        <a:srgbClr val="5F5F64"/>
      </a:dk2>
      <a:lt2>
        <a:srgbClr val="D9E8DD"/>
      </a:lt2>
      <a:accent1>
        <a:srgbClr val="0F58D6"/>
      </a:accent1>
      <a:accent2>
        <a:srgbClr val="C8E6E6"/>
      </a:accent2>
      <a:accent3>
        <a:srgbClr val="88C008"/>
      </a:accent3>
      <a:accent4>
        <a:srgbClr val="E0E0C7"/>
      </a:accent4>
      <a:accent5>
        <a:srgbClr val="FF8004"/>
      </a:accent5>
      <a:accent6>
        <a:srgbClr val="786251"/>
      </a:accent6>
      <a:hlink>
        <a:srgbClr val="0F58D6"/>
      </a:hlink>
      <a:folHlink>
        <a:srgbClr val="781E93"/>
      </a:folHlink>
    </a:clrScheme>
    <a:fontScheme name="SKF Arial">
      <a:majorFont>
        <a:latin typeface="Arial"/>
        <a:ea typeface="STKaiti"/>
        <a:cs typeface=""/>
      </a:majorFont>
      <a:minorFont>
        <a:latin typeface="Arial"/>
        <a:ea typeface="STKait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E8DD"/>
        </a:solidFill>
        <a:ln>
          <a:noFill/>
        </a:ln>
      </a:spPr>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defPPr algn="ctr">
          <a:defRPr sz="2000" dirty="0" smtClean="0">
            <a:solidFill>
              <a:srgbClr val="5F5F6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5F5F6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buClr>
            <a:schemeClr val="accent1"/>
          </a:buClr>
          <a:defRPr sz="2000" dirty="0" err="1" smtClean="0">
            <a:solidFill>
              <a:srgbClr val="5F5F64"/>
            </a:solidFill>
          </a:defRPr>
        </a:defPPr>
      </a:lstStyle>
    </a:txDef>
  </a:objectDefaults>
  <a:extraClrSchemeLst/>
  <a:extLst>
    <a:ext uri="{05A4C25C-085E-4340-85A3-A5531E510DB2}">
      <thm15:themeFamily xmlns:thm15="http://schemas.microsoft.com/office/thememl/2012/main" name="SKF PPT 16_9.potx" id="{1A9A7BA6-EDE6-4790-98ED-E8E091109D10}" vid="{BA4D6522-361F-45A2-A23C-73A6312D36C7}"/>
    </a:ext>
  </a:extLst>
</a:theme>
</file>

<file path=ppt/theme/theme6.xml><?xml version="1.0" encoding="utf-8"?>
<a:theme xmlns:a="http://schemas.openxmlformats.org/drawingml/2006/main" name="Success Case_Services">
  <a:themeElements>
    <a:clrScheme name="SKF Colour 2016">
      <a:dk1>
        <a:sysClr val="windowText" lastClr="000000"/>
      </a:dk1>
      <a:lt1>
        <a:sysClr val="window" lastClr="FFFFFF"/>
      </a:lt1>
      <a:dk2>
        <a:srgbClr val="5F5F64"/>
      </a:dk2>
      <a:lt2>
        <a:srgbClr val="D9E8DD"/>
      </a:lt2>
      <a:accent1>
        <a:srgbClr val="0F58D6"/>
      </a:accent1>
      <a:accent2>
        <a:srgbClr val="C8E6E6"/>
      </a:accent2>
      <a:accent3>
        <a:srgbClr val="88C008"/>
      </a:accent3>
      <a:accent4>
        <a:srgbClr val="E0E0C7"/>
      </a:accent4>
      <a:accent5>
        <a:srgbClr val="FF8004"/>
      </a:accent5>
      <a:accent6>
        <a:srgbClr val="786251"/>
      </a:accent6>
      <a:hlink>
        <a:srgbClr val="0F58D6"/>
      </a:hlink>
      <a:folHlink>
        <a:srgbClr val="781E93"/>
      </a:folHlink>
    </a:clrScheme>
    <a:fontScheme name="SKF Arial">
      <a:majorFont>
        <a:latin typeface="Arial"/>
        <a:ea typeface="STKaiti"/>
        <a:cs typeface=""/>
      </a:majorFont>
      <a:minorFont>
        <a:latin typeface="Arial"/>
        <a:ea typeface="STKait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E8DD"/>
        </a:solidFill>
        <a:ln>
          <a:noFill/>
        </a:ln>
      </a:spPr>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defPPr algn="ctr">
          <a:defRPr sz="2000" dirty="0" smtClean="0">
            <a:solidFill>
              <a:srgbClr val="5F5F6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5F5F6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buClr>
            <a:schemeClr val="accent1"/>
          </a:buClr>
          <a:defRPr sz="2000" dirty="0" err="1" smtClean="0">
            <a:solidFill>
              <a:srgbClr val="5F5F64"/>
            </a:solidFill>
          </a:defRPr>
        </a:defPPr>
      </a:lstStyle>
    </a:txDef>
  </a:objectDefaults>
  <a:extraClrSchemeLst/>
  <a:extLst>
    <a:ext uri="{05A4C25C-085E-4340-85A3-A5531E510DB2}">
      <thm15:themeFamily xmlns:thm15="http://schemas.microsoft.com/office/thememl/2012/main" name="SKF PPT 16_9.potx" id="{1A9A7BA6-EDE6-4790-98ED-E8E091109D10}" vid="{BA4D6522-361F-45A2-A23C-73A6312D36C7}"/>
    </a:ext>
  </a:extLst>
</a:theme>
</file>

<file path=ppt/theme/theme7.xml><?xml version="1.0" encoding="utf-8"?>
<a:theme xmlns:a="http://schemas.openxmlformats.org/drawingml/2006/main" name="Success Case_Hydraulics">
  <a:themeElements>
    <a:clrScheme name="SKF Colour 2016">
      <a:dk1>
        <a:sysClr val="windowText" lastClr="000000"/>
      </a:dk1>
      <a:lt1>
        <a:sysClr val="window" lastClr="FFFFFF"/>
      </a:lt1>
      <a:dk2>
        <a:srgbClr val="5F5F64"/>
      </a:dk2>
      <a:lt2>
        <a:srgbClr val="D9E8DD"/>
      </a:lt2>
      <a:accent1>
        <a:srgbClr val="0F58D6"/>
      </a:accent1>
      <a:accent2>
        <a:srgbClr val="C8E6E6"/>
      </a:accent2>
      <a:accent3>
        <a:srgbClr val="88C008"/>
      </a:accent3>
      <a:accent4>
        <a:srgbClr val="E0E0C7"/>
      </a:accent4>
      <a:accent5>
        <a:srgbClr val="FF8004"/>
      </a:accent5>
      <a:accent6>
        <a:srgbClr val="786251"/>
      </a:accent6>
      <a:hlink>
        <a:srgbClr val="0F58D6"/>
      </a:hlink>
      <a:folHlink>
        <a:srgbClr val="781E93"/>
      </a:folHlink>
    </a:clrScheme>
    <a:fontScheme name="SKF Arial">
      <a:majorFont>
        <a:latin typeface="Arial"/>
        <a:ea typeface="STKaiti"/>
        <a:cs typeface=""/>
      </a:majorFont>
      <a:minorFont>
        <a:latin typeface="Arial"/>
        <a:ea typeface="STKait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E8DD"/>
        </a:solidFill>
        <a:ln>
          <a:noFill/>
        </a:ln>
      </a:spPr>
      <a:bodyPr rot="0" spcFirstLastPara="0" vertOverflow="overflow" horzOverflow="overflow" vert="horz" wrap="square" lIns="144000" tIns="144000" rIns="144000" bIns="144000" numCol="1" spcCol="0" rtlCol="0" fromWordArt="0" anchor="ctr" anchorCtr="0" forceAA="0" compatLnSpc="1">
        <a:prstTxWarp prst="textNoShape">
          <a:avLst/>
        </a:prstTxWarp>
        <a:normAutofit/>
      </a:bodyPr>
      <a:lstStyle>
        <a:defPPr algn="ctr">
          <a:defRPr sz="2000" dirty="0" smtClean="0">
            <a:solidFill>
              <a:srgbClr val="5F5F6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5F5F6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buClr>
            <a:schemeClr val="accent1"/>
          </a:buClr>
          <a:defRPr sz="2000" dirty="0" err="1" smtClean="0">
            <a:solidFill>
              <a:srgbClr val="5F5F64"/>
            </a:solidFill>
          </a:defRPr>
        </a:defPPr>
      </a:lstStyle>
    </a:txDef>
  </a:objectDefaults>
  <a:extraClrSchemeLst/>
  <a:extLst>
    <a:ext uri="{05A4C25C-085E-4340-85A3-A5531E510DB2}">
      <thm15:themeFamily xmlns:thm15="http://schemas.microsoft.com/office/thememl/2012/main" name="SKF PPT 16_9.potx" id="{1A9A7BA6-EDE6-4790-98ED-E8E091109D10}" vid="{BA4D6522-361F-45A2-A23C-73A6312D36C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51caea4d06145d7b57e97ce2102d90c xmlns="50c9d8df-c338-426b-b4a4-fac303072325">
      <Terms xmlns="http://schemas.microsoft.com/office/infopath/2007/PartnerControls"/>
    </a51caea4d06145d7b57e97ce2102d90c>
    <ldd0460d5c8648e593c08f1ae63ace33 xmlns="50c9d8df-c338-426b-b4a4-fac303072325">
      <Terms xmlns="http://schemas.microsoft.com/office/infopath/2007/PartnerControls"/>
    </ldd0460d5c8648e593c08f1ae63ace33>
    <TaxCatchAll xmlns="50c9d8df-c338-426b-b4a4-fac303072325"/>
    <j7dcf355dd6c42bbbd3b1538dbc9f33c xmlns="50c9d8df-c338-426b-b4a4-fac303072325">
      <Terms xmlns="http://schemas.microsoft.com/office/infopath/2007/PartnerControls"/>
    </j7dcf355dd6c42bbbd3b1538dbc9f33c>
    <TaxKeywordTaxHTField xmlns="50c9d8df-c338-426b-b4a4-fac303072325">
      <Terms xmlns="http://schemas.microsoft.com/office/infopath/2007/PartnerControls"/>
    </TaxKeywordTaxHTField>
    <f48dffb44c9840f0b691b09608406b65 xmlns="50c9d8df-c338-426b-b4a4-fac303072325">
      <Terms xmlns="http://schemas.microsoft.com/office/infopath/2007/PartnerControls"/>
    </f48dffb44c9840f0b691b09608406b65>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5941EF906EFB4297CB4846009B631A" ma:contentTypeVersion="24" ma:contentTypeDescription="Create a new document." ma:contentTypeScope="" ma:versionID="32b87c3df1bffaaa0a37ebe1c23c10e0">
  <xsd:schema xmlns:xsd="http://www.w3.org/2001/XMLSchema" xmlns:xs="http://www.w3.org/2001/XMLSchema" xmlns:p="http://schemas.microsoft.com/office/2006/metadata/properties" xmlns:ns2="50c9d8df-c338-426b-b4a4-fac303072325" xmlns:ns3="f7b82ae9-de57-4d6a-b84a-08cf16f412d8" xmlns:ns4="8e8a8003-e239-4293-b7c3-87f08feba33f" targetNamespace="http://schemas.microsoft.com/office/2006/metadata/properties" ma:root="true" ma:fieldsID="7dc8b51ad34e496874d6dbd4b0a799d8" ns2:_="" ns3:_="" ns4:_="">
    <xsd:import namespace="50c9d8df-c338-426b-b4a4-fac303072325"/>
    <xsd:import namespace="f7b82ae9-de57-4d6a-b84a-08cf16f412d8"/>
    <xsd:import namespace="8e8a8003-e239-4293-b7c3-87f08feba33f"/>
    <xsd:element name="properties">
      <xsd:complexType>
        <xsd:sequence>
          <xsd:element name="documentManagement">
            <xsd:complexType>
              <xsd:all>
                <xsd:element ref="ns2:ldd0460d5c8648e593c08f1ae63ace33" minOccurs="0"/>
                <xsd:element ref="ns2:TaxCatchAll" minOccurs="0"/>
                <xsd:element ref="ns2:TaxKeywordTaxHTField" minOccurs="0"/>
                <xsd:element ref="ns2:j7dcf355dd6c42bbbd3b1538dbc9f33c" minOccurs="0"/>
                <xsd:element ref="ns2:f48dffb44c9840f0b691b09608406b65" minOccurs="0"/>
                <xsd:element ref="ns2:a51caea4d06145d7b57e97ce2102d90c" minOccurs="0"/>
                <xsd:element ref="ns3:SharedWithUsers" minOccurs="0"/>
                <xsd:element ref="ns3:SharedWithDetail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c9d8df-c338-426b-b4a4-fac303072325" elementFormDefault="qualified">
    <xsd:import namespace="http://schemas.microsoft.com/office/2006/documentManagement/types"/>
    <xsd:import namespace="http://schemas.microsoft.com/office/infopath/2007/PartnerControls"/>
    <xsd:element name="ldd0460d5c8648e593c08f1ae63ace33" ma:index="9" nillable="true" ma:taxonomy="true" ma:internalName="ldd0460d5c8648e593c08f1ae63ace33" ma:taxonomyFieldName="SKFLocations" ma:displayName="Countries" ma:default="" ma:fieldId="{5dd0460d-5c86-48e5-93c0-8f1ae63ace33}" ma:taxonomyMulti="true" ma:sspId="d10430cd-861b-4a84-98ab-de752442a06a" ma:termSetId="59fbfc19-3126-4156-b2b5-66b52b133e48"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baecbe92-fea5-40d7-87fa-aa5b4c333ca6}" ma:internalName="TaxCatchAll" ma:showField="CatchAllData" ma:web="f7b82ae9-de57-4d6a-b84a-08cf16f412d8">
      <xsd:complexType>
        <xsd:complexContent>
          <xsd:extension base="dms:MultiChoiceLookup">
            <xsd:sequence>
              <xsd:element name="Value" type="dms:Lookup" maxOccurs="unbounded" minOccurs="0" nillable="true"/>
            </xsd:sequence>
          </xsd:extension>
        </xsd:complexContent>
      </xsd:complexType>
    </xsd:element>
    <xsd:element name="TaxKeywordTaxHTField" ma:index="12" nillable="true" ma:taxonomy="true" ma:internalName="TaxKeywordTaxHTField" ma:taxonomyFieldName="TaxKeyword" ma:displayName="Enterprise Keywords" ma:fieldId="{23f27201-bee3-471e-b2e7-b64fd8b7ca38}" ma:taxonomyMulti="true" ma:sspId="d10430cd-861b-4a84-98ab-de752442a06a" ma:termSetId="00000000-0000-0000-0000-000000000000" ma:anchorId="00000000-0000-0000-0000-000000000000" ma:open="true" ma:isKeyword="true">
      <xsd:complexType>
        <xsd:sequence>
          <xsd:element ref="pc:Terms" minOccurs="0" maxOccurs="1"/>
        </xsd:sequence>
      </xsd:complexType>
    </xsd:element>
    <xsd:element name="j7dcf355dd6c42bbbd3b1538dbc9f33c" ma:index="14" nillable="true" ma:taxonomy="true" ma:internalName="j7dcf355dd6c42bbbd3b1538dbc9f33c" ma:taxonomyFieldName="SKFIndustrys" ma:displayName="Industries" ma:default="" ma:fieldId="{37dcf355-dd6c-42bb-bd3b-1538dbc9f33c}" ma:taxonomyMulti="true" ma:sspId="d10430cd-861b-4a84-98ab-de752442a06a" ma:termSetId="b1207e9d-a4cc-466b-b2dd-5d316fdc7ff1" ma:anchorId="00000000-0000-0000-0000-000000000000" ma:open="false" ma:isKeyword="false">
      <xsd:complexType>
        <xsd:sequence>
          <xsd:element ref="pc:Terms" minOccurs="0" maxOccurs="1"/>
        </xsd:sequence>
      </xsd:complexType>
    </xsd:element>
    <xsd:element name="f48dffb44c9840f0b691b09608406b65" ma:index="16" nillable="true" ma:taxonomy="true" ma:internalName="f48dffb44c9840f0b691b09608406b65" ma:taxonomyFieldName="SKFServices" ma:displayName="Services and Solutions" ma:default="" ma:fieldId="{f48dffb4-4c98-40f0-b691-b09608406b65}" ma:taxonomyMulti="true" ma:sspId="d10430cd-861b-4a84-98ab-de752442a06a" ma:termSetId="a0872eea-920d-42de-a389-d63b9bd185c1" ma:anchorId="00000000-0000-0000-0000-000000000000" ma:open="false" ma:isKeyword="false">
      <xsd:complexType>
        <xsd:sequence>
          <xsd:element ref="pc:Terms" minOccurs="0" maxOccurs="1"/>
        </xsd:sequence>
      </xsd:complexType>
    </xsd:element>
    <xsd:element name="a51caea4d06145d7b57e97ce2102d90c" ma:index="18" nillable="true" ma:taxonomy="true" ma:internalName="a51caea4d06145d7b57e97ce2102d90c" ma:taxonomyFieldName="ProductGroups" ma:displayName="Products" ma:default="" ma:fieldId="{a51caea4-d061-45d7-b57e-97ce2102d90c}" ma:taxonomyMulti="true" ma:sspId="d10430cd-861b-4a84-98ab-de752442a06a" ma:termSetId="fb0a3204-8351-4cc3-8df5-a2410e81ed0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7b82ae9-de57-4d6a-b84a-08cf16f412d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8a8003-e239-4293-b7c3-87f08feba33f" elementFormDefault="qualified">
    <xsd:import namespace="http://schemas.microsoft.com/office/2006/documentManagement/types"/>
    <xsd:import namespace="http://schemas.microsoft.com/office/infopath/2007/PartnerControls"/>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DateTaken" ma:index="23" nillable="true" ma:displayName="MediaServiceDateTaken" ma:hidden="true" ma:internalName="MediaServiceDateTaken" ma:readOnly="true">
      <xsd:simpleType>
        <xsd:restriction base="dms:Text"/>
      </xsd:simpleType>
    </xsd:element>
    <xsd:element name="MediaServiceAutoTags" ma:index="24" nillable="true" ma:displayName="MediaServiceAutoTags" ma:internalName="MediaServiceAutoTags" ma:readOnly="true">
      <xsd:simpleType>
        <xsd:restriction base="dms:Text"/>
      </xsd:simpleType>
    </xsd:element>
    <xsd:element name="MediaServiceOCR" ma:index="25" nillable="true" ma:displayName="Extracted Text" ma:internalName="MediaServiceOCR" ma:readOnly="true">
      <xsd:simpleType>
        <xsd:restriction base="dms:Note">
          <xsd:maxLength value="255"/>
        </xsd:restriction>
      </xsd:simpleType>
    </xsd:element>
    <xsd:element name="MediaServiceLocation" ma:index="26" nillable="true" ma:displayName="Location" ma:internalName="MediaServiceLocation" ma:readOnly="true">
      <xsd:simpleType>
        <xsd:restriction base="dms:Text"/>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97E9FE-C650-43A1-BF3C-4FED5BF2CA3C}">
  <ds:schemaRefs>
    <ds:schemaRef ds:uri="http://schemas.openxmlformats.org/package/2006/metadata/core-properties"/>
    <ds:schemaRef ds:uri="http://schemas.microsoft.com/office/2006/documentManagement/types"/>
    <ds:schemaRef ds:uri="http://purl.org/dc/dcmitype/"/>
    <ds:schemaRef ds:uri="http://www.w3.org/XML/1998/namespace"/>
    <ds:schemaRef ds:uri="f7b82ae9-de57-4d6a-b84a-08cf16f412d8"/>
    <ds:schemaRef ds:uri="http://schemas.microsoft.com/office/infopath/2007/PartnerControls"/>
    <ds:schemaRef ds:uri="50c9d8df-c338-426b-b4a4-fac303072325"/>
    <ds:schemaRef ds:uri="http://purl.org/dc/terms/"/>
    <ds:schemaRef ds:uri="8e8a8003-e239-4293-b7c3-87f08feba33f"/>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79ED465B-8625-4773-AB7E-248F227B5CF3}">
  <ds:schemaRefs>
    <ds:schemaRef ds:uri="http://schemas.microsoft.com/sharepoint/v3/contenttype/forms"/>
  </ds:schemaRefs>
</ds:datastoreItem>
</file>

<file path=customXml/itemProps3.xml><?xml version="1.0" encoding="utf-8"?>
<ds:datastoreItem xmlns:ds="http://schemas.openxmlformats.org/officeDocument/2006/customXml" ds:itemID="{C19AE812-5B7D-4158-81C3-C22F49264B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c9d8df-c338-426b-b4a4-fac303072325"/>
    <ds:schemaRef ds:uri="f7b82ae9-de57-4d6a-b84a-08cf16f412d8"/>
    <ds:schemaRef ds:uri="8e8a8003-e239-4293-b7c3-87f08feba3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252</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1</vt:i4>
      </vt:variant>
    </vt:vector>
  </HeadingPairs>
  <TitlesOfParts>
    <vt:vector size="11" baseType="lpstr">
      <vt:lpstr>Arial</vt:lpstr>
      <vt:lpstr>Calibri</vt:lpstr>
      <vt:lpstr>STKaiti</vt:lpstr>
      <vt:lpstr>Pilgrim 2019</vt:lpstr>
      <vt:lpstr>Company Announcement</vt:lpstr>
      <vt:lpstr>Success case_Tensioning</vt:lpstr>
      <vt:lpstr>Success Case_Bolts</vt:lpstr>
      <vt:lpstr>Success Case_DriveUp</vt:lpstr>
      <vt:lpstr>Success Case_Services</vt:lpstr>
      <vt:lpstr>Success Case_Hydraulics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Damian Lewis</dc:creator>
  <cp:lastModifiedBy>Agne Suipyte</cp:lastModifiedBy>
  <cp:revision>62</cp:revision>
  <cp:lastPrinted>2020-05-14T15:01:58Z</cp:lastPrinted>
  <dcterms:created xsi:type="dcterms:W3CDTF">2019-10-07T20:24:55Z</dcterms:created>
  <dcterms:modified xsi:type="dcterms:W3CDTF">2020-09-17T08:40:28Z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0x010100885941EF906EFB4297CB4846009B631A</vt:lpwstr>
  </property>
  <property fmtid="{D5CDD505-2E9C-101B-9397-08002B2CF9AE}" pid="3" name="TaxKeyword">
    <vt:lpwstr/>
  </property>
  <property fmtid="{D5CDD505-2E9C-101B-9397-08002B2CF9AE}" pid="4" name="SKFLocations">
    <vt:lpwstr/>
  </property>
  <property fmtid="{D5CDD505-2E9C-101B-9397-08002B2CF9AE}" pid="5" name="SKFServices">
    <vt:lpwstr/>
  </property>
  <property fmtid="{D5CDD505-2E9C-101B-9397-08002B2CF9AE}" pid="6" name="ProductGroups">
    <vt:lpwstr/>
  </property>
  <property fmtid="{D5CDD505-2E9C-101B-9397-08002B2CF9AE}" pid="7" name="SKFIndustrys">
    <vt:lpwstr/>
  </property>
</Properties>
</file>